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9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660033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0" autoAdjust="0"/>
  </p:normalViewPr>
  <p:slideViewPr>
    <p:cSldViewPr>
      <p:cViewPr varScale="1">
        <p:scale>
          <a:sx n="41" d="100"/>
          <a:sy n="41" d="100"/>
        </p:scale>
        <p:origin x="-13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238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27238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2388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2389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2390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2391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2392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2393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2394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2395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2396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2397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239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239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240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2401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2402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240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2404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72405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72406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72407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72408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72409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91CC844-0AA1-46A8-8C12-09DB8772E9D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255D4-4E91-4A2B-9C27-102E40E561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E60C73-BC90-4429-950B-6D142F85E9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8D2EC-886F-43D0-862B-990CC80210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B43BC-9BE7-4E4C-B388-DCD2850BD82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793CC-15F8-4B9A-8CA1-F86FD010DA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44653-F1D6-4AE5-80A4-34031542A9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D7CCAD-009E-4AA6-A955-27317AE534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EC73BA-8246-453F-AE83-5AD59C5E3E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6EA8A-F3EF-493F-835A-69819E0959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DADD21-2A2C-4FD7-B3EC-E523048630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136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271363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1364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1365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1366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1367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1368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1369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1370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1371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1372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1373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1374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1375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1376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1377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1378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1379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1380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71381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7138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71383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71384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71385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8011F0A-89B7-49B2-859C-5697B0738905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7812"/>
            <a:ext cx="8229600" cy="6175523"/>
          </a:xfrm>
        </p:spPr>
        <p:txBody>
          <a:bodyPr/>
          <a:lstStyle/>
          <a:p>
            <a:r>
              <a:rPr lang="ru-RU" sz="42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В Древнем Риме существовал обычай отдавать долги </a:t>
            </a:r>
            <a:r>
              <a:rPr lang="ru-RU" sz="4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в </a:t>
            </a:r>
            <a:r>
              <a:rPr lang="ru-RU" sz="42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первый день каждого месяца. Дни эти назывались календами. Ростовщики записывали принесенные должниками суммы в особую </a:t>
            </a:r>
            <a:r>
              <a:rPr lang="en-US" sz="4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4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4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долговую книгу.</a:t>
            </a:r>
            <a:br>
              <a:rPr lang="ru-RU" sz="4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4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Как называлась эта книга?</a:t>
            </a:r>
            <a:endParaRPr lang="ru-RU" sz="42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мятники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Памятники</Template>
  <TotalTime>6</TotalTime>
  <Words>25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Times New Roman</vt:lpstr>
      <vt:lpstr>Wingdings</vt:lpstr>
      <vt:lpstr>Arial Black</vt:lpstr>
      <vt:lpstr>Памятники</vt:lpstr>
      <vt:lpstr>В Древнем Риме существовал обычай отдавать долги в первый день каждого месяца. Дни эти назывались календами. Ростовщики записывали принесенные должниками суммы в особую  долговую книгу.  Как называлась эта книга?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Древнем Риме существовал обычай отдавать долги в первый день каждого месяца. Дни эти назывались календами. Ростовщики записывали принесенные должниками суммы в особую  долговую книгу.  Как называлась эта книга?</dc:title>
  <dc:creator>Home</dc:creator>
  <cp:lastModifiedBy>Home</cp:lastModifiedBy>
  <cp:revision>1</cp:revision>
  <dcterms:created xsi:type="dcterms:W3CDTF">2011-08-03T16:30:52Z</dcterms:created>
  <dcterms:modified xsi:type="dcterms:W3CDTF">2011-08-03T16:37:08Z</dcterms:modified>
</cp:coreProperties>
</file>