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7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660033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70" autoAdjust="0"/>
  </p:normalViewPr>
  <p:slideViewPr>
    <p:cSldViewPr>
      <p:cViewPr varScale="1">
        <p:scale>
          <a:sx n="41" d="100"/>
          <a:sy n="41" d="100"/>
        </p:scale>
        <p:origin x="-136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0338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27033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034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70341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70342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27034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27034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27034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034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034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034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034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7035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70351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270352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0353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0354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0355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0356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0357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70358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270359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270360" name="Rectangle 2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70361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314E380-D520-4A39-A6D4-19EAF2EFF3F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270362" name="Rectangle 2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A18DE2-1CC6-43AE-B8A2-24742988AA1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3D8743-4B16-40C5-84C9-C568BEDBEA7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A13EF3-F319-473A-9362-BE6252A3DC3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9702E3-2BBB-4FD7-9BE7-A31D4FCFC80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13E3C8-B95A-4620-84EA-A44B149E50B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52C945-2BCE-418A-ADA7-6D113EE6D94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30A85F-DF7D-42D5-9D6A-5AD10BE024A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27D7AE-4796-457D-8309-487520BFF7B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FD249B-FB15-49FD-986C-FBCB89696FE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571CDD-3710-4CBC-B2DB-FD9784A5274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931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6931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931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69317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69318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26931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26932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269321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322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323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324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325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69326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6932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269328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9329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9330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9331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9332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9333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69334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69335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69336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269337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269338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7F93E454-3353-4238-AFCC-4A28E6E365C6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8" r:id="rId1"/>
    <p:sldLayoutId id="2147483879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6" name="Rectangle 60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18488" cy="5888037"/>
          </a:xfrm>
        </p:spPr>
        <p:txBody>
          <a:bodyPr/>
          <a:lstStyle/>
          <a:p>
            <a:r>
              <a:rPr lang="ru-RU" sz="5400" b="1" dirty="0" smtClean="0">
                <a:solidFill>
                  <a:srgbClr val="FFFF00"/>
                </a:solidFill>
              </a:rPr>
              <a:t>В этой стране есть озёра: </a:t>
            </a:r>
            <a:r>
              <a:rPr lang="ru-RU" sz="5400" b="1" dirty="0" err="1" smtClean="0">
                <a:solidFill>
                  <a:srgbClr val="FFFF00"/>
                </a:solidFill>
              </a:rPr>
              <a:t>Лох-Маск</a:t>
            </a:r>
            <a:r>
              <a:rPr lang="ru-RU" sz="5400" b="1" smtClean="0">
                <a:solidFill>
                  <a:srgbClr val="FFFF00"/>
                </a:solidFill>
              </a:rPr>
              <a:t>, </a:t>
            </a:r>
            <a:br>
              <a:rPr lang="ru-RU" sz="5400" b="1" smtClean="0">
                <a:solidFill>
                  <a:srgbClr val="FFFF00"/>
                </a:solidFill>
              </a:rPr>
            </a:br>
            <a:r>
              <a:rPr lang="ru-RU" sz="5400" b="1" smtClean="0">
                <a:solidFill>
                  <a:srgbClr val="FFFF00"/>
                </a:solidFill>
              </a:rPr>
              <a:t>Лох-Корриб</a:t>
            </a:r>
            <a:r>
              <a:rPr lang="ru-RU" sz="5400" b="1" dirty="0" smtClean="0">
                <a:solidFill>
                  <a:srgbClr val="FFFF00"/>
                </a:solidFill>
              </a:rPr>
              <a:t>, </a:t>
            </a:r>
            <a:r>
              <a:rPr lang="ru-RU" sz="5400" b="1" dirty="0" err="1" smtClean="0">
                <a:solidFill>
                  <a:srgbClr val="FFFF00"/>
                </a:solidFill>
              </a:rPr>
              <a:t>Лох-Дерг</a:t>
            </a:r>
            <a:r>
              <a:rPr lang="ru-RU" sz="5400" b="1" dirty="0" smtClean="0">
                <a:solidFill>
                  <a:srgbClr val="FFFF00"/>
                </a:solidFill>
              </a:rPr>
              <a:t>. Назовите эту страну, если её столица на половину «состоит» </a:t>
            </a:r>
            <a:br>
              <a:rPr lang="ru-RU" sz="5400" b="1" dirty="0" smtClean="0">
                <a:solidFill>
                  <a:srgbClr val="FFFF00"/>
                </a:solidFill>
              </a:rPr>
            </a:br>
            <a:r>
              <a:rPr lang="ru-RU" sz="5400" b="1" dirty="0" smtClean="0">
                <a:solidFill>
                  <a:srgbClr val="FFFF00"/>
                </a:solidFill>
              </a:rPr>
              <a:t>из дерева?</a:t>
            </a:r>
            <a:endParaRPr lang="ru-RU" sz="5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Загадки Земного шара">
  <a:themeElements>
    <a:clrScheme name="Вершина горы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Вершина гор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Вершина горы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Загадки Земного шара</Template>
  <TotalTime>2</TotalTime>
  <Words>8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Wingdings</vt:lpstr>
      <vt:lpstr>Загадки Земного шара</vt:lpstr>
      <vt:lpstr>В этой стране есть озёра: Лох-Маск,  Лох-Корриб, Лох-Дерг. Назовите эту страну, если её столица на половину «состоит»  из дерева?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этой стране есть озёра: Лох-Маск,  Лох-Корриб, Лох-Дерг. Назовите эту страну, если её столица на половину «состоит»  из дерева?</dc:title>
  <dc:creator>Home</dc:creator>
  <cp:lastModifiedBy>Home</cp:lastModifiedBy>
  <cp:revision>1</cp:revision>
  <dcterms:created xsi:type="dcterms:W3CDTF">2011-03-20T17:24:37Z</dcterms:created>
  <dcterms:modified xsi:type="dcterms:W3CDTF">2011-03-20T17:26:49Z</dcterms:modified>
</cp:coreProperties>
</file>