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7" r:id="rId1"/>
  </p:sldMasterIdLst>
  <p:sldIdLst>
    <p:sldId id="257" r:id="rId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  <a:srgbClr val="660033"/>
    <a:srgbClr val="FF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 autoAdjust="0"/>
    <p:restoredTop sz="94670" autoAdjust="0"/>
  </p:normalViewPr>
  <p:slideViewPr>
    <p:cSldViewPr>
      <p:cViewPr varScale="1">
        <p:scale>
          <a:sx n="41" d="100"/>
          <a:sy n="41" d="100"/>
        </p:scale>
        <p:origin x="-1368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0338" name="Group 2"/>
          <p:cNvGrpSpPr>
            <a:grpSpLocks/>
          </p:cNvGrpSpPr>
          <p:nvPr/>
        </p:nvGrpSpPr>
        <p:grpSpPr bwMode="auto">
          <a:xfrm>
            <a:off x="-6350" y="20638"/>
            <a:ext cx="9144000" cy="6858000"/>
            <a:chOff x="0" y="0"/>
            <a:chExt cx="5760" cy="4320"/>
          </a:xfrm>
        </p:grpSpPr>
        <p:sp>
          <p:nvSpPr>
            <p:cNvPr id="270339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0340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70341" name="Freeform 5"/>
          <p:cNvSpPr>
            <a:spLocks/>
          </p:cNvSpPr>
          <p:nvPr/>
        </p:nvSpPr>
        <p:spPr bwMode="hidden">
          <a:xfrm>
            <a:off x="6242050" y="626903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pSp>
        <p:nvGrpSpPr>
          <p:cNvPr id="270342" name="Group 6"/>
          <p:cNvGrpSpPr>
            <a:grpSpLocks/>
          </p:cNvGrpSpPr>
          <p:nvPr/>
        </p:nvGrpSpPr>
        <p:grpSpPr bwMode="auto">
          <a:xfrm>
            <a:off x="-1588" y="6034088"/>
            <a:ext cx="7845426" cy="850900"/>
            <a:chOff x="0" y="3792"/>
            <a:chExt cx="4942" cy="536"/>
          </a:xfrm>
        </p:grpSpPr>
        <p:sp>
          <p:nvSpPr>
            <p:cNvPr id="270343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270344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6" cy="536"/>
              <a:chOff x="2486" y="3792"/>
              <a:chExt cx="2456" cy="536"/>
            </a:xfrm>
          </p:grpSpPr>
          <p:sp>
            <p:nvSpPr>
              <p:cNvPr id="270345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4" cy="529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592" y="527"/>
                  </a:cxn>
                  <a:cxn ang="0">
                    <a:pos x="994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4" h="529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592" y="527"/>
                    </a:lnTo>
                    <a:lnTo>
                      <a:pt x="994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70346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70347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70348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70349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270350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270351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270352" name="Freeform 16"/>
            <p:cNvSpPr>
              <a:spLocks/>
            </p:cNvSpPr>
            <p:nvPr userDrawn="1"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0353" name="Freeform 17"/>
            <p:cNvSpPr>
              <a:spLocks/>
            </p:cNvSpPr>
            <p:nvPr userDrawn="1"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0354" name="Freeform 18"/>
            <p:cNvSpPr>
              <a:spLocks/>
            </p:cNvSpPr>
            <p:nvPr userDrawn="1"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0355" name="Freeform 19"/>
            <p:cNvSpPr>
              <a:spLocks/>
            </p:cNvSpPr>
            <p:nvPr userDrawn="1"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0356" name="Freeform 20"/>
            <p:cNvSpPr>
              <a:spLocks/>
            </p:cNvSpPr>
            <p:nvPr userDrawn="1"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0357" name="Freeform 21"/>
            <p:cNvSpPr>
              <a:spLocks/>
            </p:cNvSpPr>
            <p:nvPr userDrawn="1"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70358" name="Rectangle 22"/>
          <p:cNvSpPr>
            <a:spLocks noGrp="1" noChangeArrowheads="1"/>
          </p:cNvSpPr>
          <p:nvPr>
            <p:ph type="ctrTitle" sz="quarter"/>
          </p:nvPr>
        </p:nvSpPr>
        <p:spPr>
          <a:xfrm>
            <a:off x="457200" y="1447800"/>
            <a:ext cx="8229600" cy="1736725"/>
          </a:xfrm>
        </p:spPr>
        <p:txBody>
          <a:bodyPr/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270359" name="Rectangle 2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4290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270360" name="Rectangle 24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270361" name="Rectangle 25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456568DC-55F1-4091-843C-CAEEE30BFA32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270362" name="Rectangle 2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35971B-69C9-4423-B49E-7D7A83D9BCF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28600"/>
            <a:ext cx="2057400" cy="5867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28600"/>
            <a:ext cx="6019800" cy="5867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A00DE1-7C2A-457A-B604-56533D4773C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DFAF06-9A73-4238-9860-A9A1DED8FBA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614D58-C457-4402-8E70-63F159A2B75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05C7AA-5F63-4EC8-BFC2-F78969B913A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6AC073-B3F6-4375-8B0F-8016D02C4AE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A01596-8BE7-4B0B-8DA5-1ECFAEBFCC3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AC39C5-6A0A-4F44-BBE9-50EFB3DA3F8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DBBE06-8A4F-4C00-86EB-BBB60FE04FF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866593-422A-49A9-9BED-4C8A63BFC4B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931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269315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69316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69317" name="Freeform 5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pSp>
        <p:nvGrpSpPr>
          <p:cNvPr id="269318" name="Group 6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269319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269320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269321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612" y="533"/>
                  </a:cxn>
                  <a:cxn ang="0">
                    <a:pos x="996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69322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69323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69324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69325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269326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269327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269328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69329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69330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69331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69332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69333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69334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69335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269336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ru-RU"/>
          </a:p>
        </p:txBody>
      </p:sp>
      <p:sp>
        <p:nvSpPr>
          <p:cNvPr id="269337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ru-RU"/>
          </a:p>
        </p:txBody>
      </p:sp>
      <p:sp>
        <p:nvSpPr>
          <p:cNvPr id="269338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794A9F6E-6A4F-4A1F-B26A-574C3AE64791}" type="slidenum">
              <a:rPr lang="ru-RU"/>
              <a:pPr/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78" r:id="rId1"/>
    <p:sldLayoutId id="2147483879" r:id="rId2"/>
    <p:sldLayoutId id="2147483880" r:id="rId3"/>
    <p:sldLayoutId id="2147483881" r:id="rId4"/>
    <p:sldLayoutId id="2147483882" r:id="rId5"/>
    <p:sldLayoutId id="2147483883" r:id="rId6"/>
    <p:sldLayoutId id="2147483884" r:id="rId7"/>
    <p:sldLayoutId id="2147483885" r:id="rId8"/>
    <p:sldLayoutId id="2147483886" r:id="rId9"/>
    <p:sldLayoutId id="2147483887" r:id="rId10"/>
    <p:sldLayoutId id="2147483888" r:id="rId11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56" name="Rectangle 60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18488" cy="5888037"/>
          </a:xfrm>
        </p:spPr>
        <p:txBody>
          <a:bodyPr/>
          <a:lstStyle/>
          <a:p>
            <a:r>
              <a:rPr lang="ru-RU" sz="5400" b="1" dirty="0" smtClean="0">
                <a:solidFill>
                  <a:srgbClr val="FFFF00"/>
                </a:solidFill>
              </a:rPr>
              <a:t>Раньше это государство называлось «Берег Слоновой кости». А как звучит современное название?</a:t>
            </a:r>
            <a:endParaRPr lang="ru-RU" sz="54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Загадки Земного шара">
  <a:themeElements>
    <a:clrScheme name="Вершина горы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Вершина горы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Вершина горы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ершина горы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ершина горы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ершина горы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ершина горы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ершина горы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ершина горы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ершина горы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ершина горы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Загадки Земного шара</Template>
  <TotalTime>1</TotalTime>
  <Words>15</Words>
  <Application>Microsoft Office PowerPoint</Application>
  <PresentationFormat>Экран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4" baseType="lpstr">
      <vt:lpstr>Arial</vt:lpstr>
      <vt:lpstr>Wingdings</vt:lpstr>
      <vt:lpstr>Загадки Земного шара</vt:lpstr>
      <vt:lpstr>Раньше это государство называлось «Берег Слоновой кости». А как звучит современное название?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Раньше это государство называлось «Берег Слоновой кости». А как звучит современное название?</dc:title>
  <dc:creator>Home</dc:creator>
  <cp:lastModifiedBy>Home</cp:lastModifiedBy>
  <cp:revision>1</cp:revision>
  <dcterms:created xsi:type="dcterms:W3CDTF">2011-03-20T17:20:48Z</dcterms:created>
  <dcterms:modified xsi:type="dcterms:W3CDTF">2011-03-20T17:22:10Z</dcterms:modified>
</cp:coreProperties>
</file>