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 varScale="1">
        <p:scale>
          <a:sx n="41" d="100"/>
          <a:sy n="41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338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7033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4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4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70342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7034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7034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7034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034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7035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035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7035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035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03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03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036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036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6568DC-55F1-4091-843C-CAEEE30BFA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7036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5971B-69C9-4423-B49E-7D7A83D9BC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00DE1-7C2A-457A-B604-56533D4773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FAF06-9A73-4238-9860-A9A1DED8FB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14D58-C457-4402-8E70-63F159A2B7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5C7AA-5F63-4EC8-BFC2-F78969B91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AC073-B3F6-4375-8B0F-8016D02C4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1596-8BE7-4B0B-8DA5-1ECFAEBFCC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C39C5-6A0A-4F44-BBE9-50EFB3DA3F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BBE06-8A4F-4C00-86EB-BBB60FE04F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6593-422A-49A9-9BED-4C8A63BFC4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93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6931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93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6932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93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93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693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932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93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93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693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6933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93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693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94A9F6E-6A4F-4A1F-B26A-574C3AE6479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6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5888037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Раньше это государство называлось «Берег Слоновой кости». А как звучит современное название?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дки Земного шара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Загадки Земного шара</Template>
  <TotalTime>1</TotalTime>
  <Words>15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Wingdings</vt:lpstr>
      <vt:lpstr>Загадки Земного шара</vt:lpstr>
      <vt:lpstr>Раньше это государство называлось «Берег Слоновой кости». А как звучит современное название?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Раньше это государство называлось «Берег Слоновой кости». А как звучит современное название?</dc:title>
  <dc:creator>Home</dc:creator>
  <cp:lastModifiedBy>Home</cp:lastModifiedBy>
  <cp:revision>1</cp:revision>
  <dcterms:created xsi:type="dcterms:W3CDTF">2011-03-20T17:20:48Z</dcterms:created>
  <dcterms:modified xsi:type="dcterms:W3CDTF">2011-03-20T17:22:10Z</dcterms:modified>
</cp:coreProperties>
</file>