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660033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70" autoAdjust="0"/>
  </p:normalViewPr>
  <p:slideViewPr>
    <p:cSldViewPr>
      <p:cViewPr varScale="1">
        <p:scale>
          <a:sx n="41" d="100"/>
          <a:sy n="41" d="100"/>
        </p:scale>
        <p:origin x="-13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0338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27033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034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70341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70342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27034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7034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27034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034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034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034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034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7035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70351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70352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0353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0354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0355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0356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0357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70358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70359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70360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70361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03D9E85-EDDA-4247-9B00-4F4E93757AF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70362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F1E370-A3A0-4E58-8BC5-002A9D2F1E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C3ACDF-9EE5-4271-8246-A6514D23CE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B8450-D4C1-4AF8-A222-BDBBA107FE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3134B9-7DFD-4485-B9B4-1E673A7BB1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194ADD-04FC-4D9E-9AD2-67B985CE64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A3BC8-05FC-48ED-8A6C-CC6A9FEE51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23B70-59AE-4FCA-B2FB-24957EFBCE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9379A-E036-49FB-A4DC-DAF6D32641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74636-A4B2-4209-B0A0-524B822F12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6137D-28C8-4512-A902-C71095FFC2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931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6931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931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6931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6931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26931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6932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269321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22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23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24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25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69326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6932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69328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9329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9330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9331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9332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9333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69334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69335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69336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69337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69338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DE73942-B60B-46E7-AE01-21E9BCD2E00C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6" name="Rectangle 60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18488" cy="5888037"/>
          </a:xfrm>
        </p:spPr>
        <p:txBody>
          <a:bodyPr/>
          <a:lstStyle/>
          <a:p>
            <a:r>
              <a:rPr lang="ru-RU" sz="5400" b="1" dirty="0" smtClean="0">
                <a:solidFill>
                  <a:srgbClr val="FFFF00"/>
                </a:solidFill>
              </a:rPr>
              <a:t>В названии этого государства можно услышать 2 слова:  млекопитающее </a:t>
            </a:r>
            <a:r>
              <a:rPr lang="ru-RU" sz="5400" b="1" smtClean="0">
                <a:solidFill>
                  <a:srgbClr val="FFFF00"/>
                </a:solidFill>
              </a:rPr>
              <a:t>и </a:t>
            </a:r>
            <a:r>
              <a:rPr lang="ru-RU" sz="5400" b="1" smtClean="0">
                <a:solidFill>
                  <a:srgbClr val="FFFF00"/>
                </a:solidFill>
              </a:rPr>
              <a:t>возглас.</a:t>
            </a:r>
            <a:endParaRPr lang="ru-RU" sz="5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траны 5">
  <a:themeElements>
    <a:clrScheme name="Вершина горы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Вершина гор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страны 5</Template>
  <TotalTime>0</TotalTime>
  <Words>13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страны 5</vt:lpstr>
      <vt:lpstr>В названии этого государства можно услышать 2 слова:  млекопитающее и возглас.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названии этого государства можно услышать 2 слова:  млекопитающее и возглас.</dc:title>
  <dc:creator>Home</dc:creator>
  <cp:lastModifiedBy>Home</cp:lastModifiedBy>
  <cp:revision>1</cp:revision>
  <dcterms:created xsi:type="dcterms:W3CDTF">2011-03-20T17:29:02Z</dcterms:created>
  <dcterms:modified xsi:type="dcterms:W3CDTF">2011-03-20T17:29:36Z</dcterms:modified>
</cp:coreProperties>
</file>