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CC"/>
    <a:srgbClr val="0000FF"/>
    <a:srgbClr val="FFF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808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09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09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80902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80903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80904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8090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809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09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09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0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09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80914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5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6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7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8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19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0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1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8092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8092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2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3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4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94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809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809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8095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095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0955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0956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0957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7B30528-F5FF-4E6D-8D94-6EAEED1761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C3D8B-4D6A-4FF3-A3D4-6AFC175FC6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03A4C-D161-4871-954B-4013634966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CB276-6B83-4B98-9B14-49EADA4FAA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62EFD-6B40-4847-A910-DDF2C02641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4A2EE-A70D-474C-A011-15CCC47003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B3F76-411A-40EF-803D-058B865893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81B93-F224-4040-9ADF-367DC6E8CC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D4865-B260-4EFB-97E3-BEFA4B742E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71EB8-D2E1-4C94-9823-99454DC18B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69CD5-03FB-4809-A281-2556C235AB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7987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7987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7987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7987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79879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79880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7988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7988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8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7988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5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6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7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8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79890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1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2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3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4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5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6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897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7989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7989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0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991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7991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1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7992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92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79929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9930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993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7993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7993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E56733F-4EA0-4ACD-A8C0-721360BEBE6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67625" cy="6308725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Фамилия этих известных братьев-сказочников у всех на слуху - </a:t>
            </a:r>
            <a:r>
              <a:rPr lang="ru-RU" sz="5400" b="1" smtClean="0">
                <a:solidFill>
                  <a:srgbClr val="FFFF00"/>
                </a:solidFill>
              </a:rPr>
              <a:t>Гримм.</a:t>
            </a:r>
            <a:br>
              <a:rPr lang="ru-RU" sz="5400" b="1" smtClean="0">
                <a:solidFill>
                  <a:srgbClr val="FFFF00"/>
                </a:solidFill>
              </a:rPr>
            </a:br>
            <a:r>
              <a:rPr lang="ru-RU" sz="5400" b="1" smtClean="0">
                <a:solidFill>
                  <a:srgbClr val="FFFF00"/>
                </a:solidFill>
              </a:rPr>
              <a:t> </a:t>
            </a:r>
            <a:r>
              <a:rPr lang="ru-RU" sz="5400" b="1" dirty="0" smtClean="0">
                <a:solidFill>
                  <a:srgbClr val="FFFF00"/>
                </a:solidFill>
              </a:rPr>
              <a:t/>
            </a:r>
            <a:br>
              <a:rPr lang="ru-RU" sz="5400" b="1" dirty="0" smtClean="0">
                <a:solidFill>
                  <a:srgbClr val="FFFF00"/>
                </a:solidFill>
              </a:rPr>
            </a:br>
            <a:r>
              <a:rPr lang="ru-RU" sz="5400" b="1" dirty="0" smtClean="0">
                <a:solidFill>
                  <a:srgbClr val="FFFF00"/>
                </a:solidFill>
              </a:rPr>
              <a:t>А какие у них имена?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</Template>
  <TotalTime>3</TotalTime>
  <Words>11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20</vt:lpstr>
      <vt:lpstr>Фамилия этих известных братьев-сказочников у всех на слуху - Гримм.   А какие у них имена?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Фамилия этих известных братьев-сказочников у всех на слуху - Гримм.   А какие у них имена?</dc:title>
  <dc:creator>Home</dc:creator>
  <cp:lastModifiedBy>Home</cp:lastModifiedBy>
  <cp:revision>1</cp:revision>
  <dcterms:created xsi:type="dcterms:W3CDTF">2011-03-20T16:31:49Z</dcterms:created>
  <dcterms:modified xsi:type="dcterms:W3CDTF">2011-03-20T16:35:08Z</dcterms:modified>
</cp:coreProperties>
</file>