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CC"/>
    <a:srgbClr val="0000FF"/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808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09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09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8090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8090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090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8090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809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09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09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0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8091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8092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8092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4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4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809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09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8095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095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0955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0956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0957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F657B1-9364-4C75-9EFC-6A8FE6E2B2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58E02-CCD5-4500-B422-8E73F1AF26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C793F-9CFD-41C9-B14D-663E4E0713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D1DF4-E4FB-448E-B56A-2D3174F869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487A4-56C4-4C5A-A376-FC45221F00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71D12-6A2B-4C0E-A450-BF7937D675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88723-D0E5-447B-9903-6985746CB9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00B17-65B3-49BF-B32D-963760AA49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D322F-6065-47CF-BC83-47A2D4B589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A0DA7-E474-44D4-B3E8-8AF5D07C51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A6312-292B-46F9-B432-DFD0C72193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7987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7987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7987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7987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7987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7988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7988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7988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8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7988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5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6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7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8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79890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1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2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3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4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5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6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7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7989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7989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7991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1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7992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79929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9930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993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7993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7993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09FF2CE-5F21-4306-9FBF-EF7C644CC7D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67625" cy="6308725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Приведите известный сказочный пример, когда точное исполнение работником условий трудового договора привело к </a:t>
            </a:r>
            <a:r>
              <a:rPr lang="ru-RU" sz="4400" b="1" smtClean="0">
                <a:solidFill>
                  <a:srgbClr val="FFFF00"/>
                </a:solidFill>
              </a:rPr>
              <a:t>сумасшествию работодателя.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</Template>
  <TotalTime>2</TotalTime>
  <Words>17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20</vt:lpstr>
      <vt:lpstr>Приведите известный сказочный пример, когда точное исполнение работником условий трудового договора привело к сумасшествию работодателя.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Приведите известный сказочный пример, когда точное исполнение работником условий трудового договора привело к сумасшествию работодателя.</dc:title>
  <dc:creator>Home</dc:creator>
  <cp:lastModifiedBy>Home</cp:lastModifiedBy>
  <cp:revision>1</cp:revision>
  <dcterms:created xsi:type="dcterms:W3CDTF">2011-03-20T16:29:29Z</dcterms:created>
  <dcterms:modified xsi:type="dcterms:W3CDTF">2011-03-20T16:31:34Z</dcterms:modified>
</cp:coreProperties>
</file>