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038679-9100-48B6-8884-0CFBEB48BFE8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356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6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356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6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357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357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7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357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358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D191F-EFDB-4495-8F85-256041A0B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60B44-C64F-4ED1-8DD6-21B243BDE8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0745B-D216-4F72-A345-AC07F2DD67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1424A-EE00-4773-9D3A-5EF931B229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245D5-8C24-4B69-958C-99A1D6D231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3E974-A432-4B1E-94FC-CC5A083A8D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0DA3C-5EF1-4E28-B1AC-C57B08DA8D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A8580-A424-407B-B60C-A39446FBAB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5ABA-08E1-4F97-856E-944E95066D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B37D5-72B9-4DE6-8AB6-494DC63E9A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53C14A-BA48-43A1-8831-9E4A69C412A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25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4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254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25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5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55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25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256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25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6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256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25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257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25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25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603250"/>
            <a:ext cx="7956550" cy="6296025"/>
          </a:xfrm>
        </p:spPr>
        <p:txBody>
          <a:bodyPr/>
          <a:lstStyle/>
          <a:p>
            <a:r>
              <a:rPr lang="ru-RU" b="1" dirty="0" smtClean="0"/>
              <a:t>Некоторые буквы в латинский алфавит пришли из греческого. </a:t>
            </a:r>
            <a:br>
              <a:rPr lang="ru-RU" b="1" dirty="0" smtClean="0"/>
            </a:br>
            <a:r>
              <a:rPr lang="ru-RU" b="1" dirty="0" smtClean="0"/>
              <a:t>В названии одной из них даже осталось упоминание об этом. А какой по счёту идёт эта </a:t>
            </a:r>
            <a:r>
              <a:rPr lang="ru-RU" b="1" smtClean="0"/>
              <a:t>буква </a:t>
            </a:r>
            <a:br>
              <a:rPr lang="ru-RU" b="1" smtClean="0"/>
            </a:br>
            <a:r>
              <a:rPr lang="ru-RU" b="1" smtClean="0"/>
              <a:t>в </a:t>
            </a:r>
            <a:r>
              <a:rPr lang="ru-RU" b="1" dirty="0" smtClean="0"/>
              <a:t>английском алфавите?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">
  <a:themeElements>
    <a:clrScheme name="Пастель 7">
      <a:dk1>
        <a:srgbClr val="000000"/>
      </a:dk1>
      <a:lt1>
        <a:srgbClr val="FFFFFF"/>
      </a:lt1>
      <a:dk2>
        <a:srgbClr val="800080"/>
      </a:dk2>
      <a:lt2>
        <a:srgbClr val="FFFFFF"/>
      </a:lt2>
      <a:accent1>
        <a:srgbClr val="CC66FF"/>
      </a:accent1>
      <a:accent2>
        <a:srgbClr val="990099"/>
      </a:accent2>
      <a:accent3>
        <a:srgbClr val="C0AAC0"/>
      </a:accent3>
      <a:accent4>
        <a:srgbClr val="DADADA"/>
      </a:accent4>
      <a:accent5>
        <a:srgbClr val="E2B8FF"/>
      </a:accent5>
      <a:accent6>
        <a:srgbClr val="8A008A"/>
      </a:accent6>
      <a:hlink>
        <a:srgbClr val="FF9900"/>
      </a:hlink>
      <a:folHlink>
        <a:srgbClr val="FF3300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2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5</vt:lpstr>
      <vt:lpstr>Некоторые буквы в латинский алфавит пришли из греческого.  В названии одной из них даже осталось упоминание об этом. А какой по счёту идёт эта буква  в английском алфавите?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Некоторые буквы в латинский алфавит пришли из греческого.  В названии одной из них даже осталось упоминание об этом. А какой по счёту идёт эта буква  в английском алфавите?</dc:title>
  <dc:creator>Home</dc:creator>
  <cp:lastModifiedBy>Home</cp:lastModifiedBy>
  <cp:revision>1</cp:revision>
  <dcterms:created xsi:type="dcterms:W3CDTF">2011-03-20T16:06:18Z</dcterms:created>
  <dcterms:modified xsi:type="dcterms:W3CDTF">2011-03-20T16:08:40Z</dcterms:modified>
</cp:coreProperties>
</file>