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C561A48-2752-4F08-9F11-80668645474A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356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6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356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357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357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7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357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358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FC7C1-50CD-4AF1-A247-553F6DBDD7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5173E-F4E8-4EFF-B674-F59D5802D1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8B8E6-8347-4C5D-9FD7-F1734CABA8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406C5-0430-4ED8-8DB9-71FC3673FC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F9AB3-7FFA-4767-9C72-D8D6F981C1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60A4A-C5CF-47F6-B4F0-CF9AF5B53B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CA6F5-B83E-4BF9-8FA8-212E801149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319EE-F8C3-4462-A184-AA0517BE38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B4FF3-0EAA-4A87-B96C-D547D008D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F3408-AECF-4EF1-9333-E574DFF72B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64CD19-86B7-483F-9650-95013B8F357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25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4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254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25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5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55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25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256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25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6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256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25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57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25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25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603250"/>
            <a:ext cx="7956550" cy="6296025"/>
          </a:xfrm>
        </p:spPr>
        <p:txBody>
          <a:bodyPr/>
          <a:lstStyle/>
          <a:p>
            <a:r>
              <a:rPr lang="ru-RU" sz="3600" b="1" dirty="0" smtClean="0"/>
              <a:t>Английское название этого плода должно вызывать сильное изумление у ботаников. </a:t>
            </a:r>
            <a:br>
              <a:rPr lang="ru-RU" sz="3600" b="1" dirty="0" smtClean="0"/>
            </a:br>
            <a:r>
              <a:rPr lang="ru-RU" sz="3600" b="1" dirty="0" smtClean="0"/>
              <a:t>Во-первых, такой плод вообще не может расти на хвойном дереве; во-вторых, растение</a:t>
            </a:r>
            <a:r>
              <a:rPr lang="ru-RU" sz="3600" b="1" smtClean="0"/>
              <a:t>, </a:t>
            </a:r>
            <a:br>
              <a:rPr lang="ru-RU" sz="3600" b="1" smtClean="0"/>
            </a:br>
            <a:r>
              <a:rPr lang="ru-RU" sz="3600" b="1" smtClean="0"/>
              <a:t>на </a:t>
            </a:r>
            <a:r>
              <a:rPr lang="ru-RU" sz="3600" b="1" dirty="0" smtClean="0"/>
              <a:t>котором он произрастает, является не фруктовым деревом, а травой. Назовите этот плод.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">
  <a:themeElements>
    <a:clrScheme name="Пастель 7">
      <a:dk1>
        <a:srgbClr val="000000"/>
      </a:dk1>
      <a:lt1>
        <a:srgbClr val="FFFFFF"/>
      </a:lt1>
      <a:dk2>
        <a:srgbClr val="800080"/>
      </a:dk2>
      <a:lt2>
        <a:srgbClr val="FFFFFF"/>
      </a:lt2>
      <a:accent1>
        <a:srgbClr val="CC66FF"/>
      </a:accent1>
      <a:accent2>
        <a:srgbClr val="990099"/>
      </a:accent2>
      <a:accent3>
        <a:srgbClr val="C0AAC0"/>
      </a:accent3>
      <a:accent4>
        <a:srgbClr val="DADADA"/>
      </a:accent4>
      <a:accent5>
        <a:srgbClr val="E2B8FF"/>
      </a:accent5>
      <a:accent6>
        <a:srgbClr val="8A008A"/>
      </a:accent6>
      <a:hlink>
        <a:srgbClr val="FF9900"/>
      </a:hlink>
      <a:folHlink>
        <a:srgbClr val="FF3300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</Template>
  <TotalTime>4</TotalTime>
  <Words>11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5</vt:lpstr>
      <vt:lpstr>Английское название этого плода должно вызывать сильное изумление у ботаников.  Во-первых, такой плод вообще не может расти на хвойном дереве; во-вторых, растение,  на котором он произрастает, является не фруктовым деревом, а травой. Назовите этот плод.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Английское название этого плода должно вызывать сильное изумление у ботаников.  Во-первых, такой плод вообще не может расти на хвойном дереве; во-вторых, растение,  на котором он произрастает, является не фруктовым деревом, а травой. Назовите этот плод.</dc:title>
  <dc:creator>Home</dc:creator>
  <cp:lastModifiedBy>Home</cp:lastModifiedBy>
  <cp:revision>1</cp:revision>
  <dcterms:created xsi:type="dcterms:W3CDTF">2011-03-20T15:58:58Z</dcterms:created>
  <dcterms:modified xsi:type="dcterms:W3CDTF">2011-03-20T16:03:17Z</dcterms:modified>
</cp:coreProperties>
</file>