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24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25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25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5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25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25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2508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5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5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D7FF29-779B-4791-8726-5F1CCD5C0C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5304B-F1B8-4DE3-BCEA-3E286FFA77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45C9D-EE95-4ED7-AFB9-9B5FA5EE74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0D5A1-ABE6-4633-B0D5-9ED4FCBBD9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0EB1-B9B3-41CB-A79E-A380C2B80B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82A61-3B11-4100-9BBE-21F194E411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42451-562D-41EE-913A-E0BF25E43D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DEB1D-B67C-4FDC-905B-C6A4299A49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F8C14-B8C7-49A7-BF9C-3A9D4A438E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B3383-07C6-4C49-A87A-3B49419B68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9B53F-C3BD-47AF-B123-1A060CF64A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47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4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4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4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4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D9C351B-B4BA-4087-BF74-FD30670A4FB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57430"/>
            <a:ext cx="9144000" cy="1963745"/>
          </a:xfrm>
        </p:spPr>
        <p:txBody>
          <a:bodyPr/>
          <a:lstStyle/>
          <a:p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  <a:t>Англичане говорят о ней, </a:t>
            </a:r>
            <a:b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  <a:t>что она имеет </a:t>
            </a:r>
            <a:b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  <a:t>6 лиц и 21 глаз. </a:t>
            </a:r>
            <a:b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  <a:t>О чем идет речь?</a:t>
            </a:r>
            <a:endParaRPr lang="ru-RU" sz="6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">
  <a:themeElements>
    <a:clrScheme name="Лучи 7">
      <a:dk1>
        <a:srgbClr val="D49C00"/>
      </a:dk1>
      <a:lt1>
        <a:srgbClr val="FFFFFF"/>
      </a:lt1>
      <a:dk2>
        <a:srgbClr val="CC9900"/>
      </a:dk2>
      <a:lt2>
        <a:srgbClr val="CEBD40"/>
      </a:lt2>
      <a:accent1>
        <a:srgbClr val="CC6600"/>
      </a:accent1>
      <a:accent2>
        <a:srgbClr val="808000"/>
      </a:accent2>
      <a:accent3>
        <a:srgbClr val="E2CAAA"/>
      </a:accent3>
      <a:accent4>
        <a:srgbClr val="DADADA"/>
      </a:accent4>
      <a:accent5>
        <a:srgbClr val="E2B8AA"/>
      </a:accent5>
      <a:accent6>
        <a:srgbClr val="737300"/>
      </a:accent6>
      <a:hlink>
        <a:srgbClr val="FF9900"/>
      </a:hlink>
      <a:folHlink>
        <a:srgbClr val="FFFF99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2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Arial Black</vt:lpstr>
      <vt:lpstr>5</vt:lpstr>
      <vt:lpstr>Англичане говорят о ней,  что она имеет  6 лиц и 21 глаз.  О чем идет речь?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Англичане говорят о ней,  что она имеет  6 лиц и 21 глаз.  О чем идет речь?</dc:title>
  <dc:creator>Home</dc:creator>
  <cp:lastModifiedBy>Home</cp:lastModifiedBy>
  <cp:revision>1</cp:revision>
  <dcterms:created xsi:type="dcterms:W3CDTF">2011-03-20T16:59:46Z</dcterms:created>
  <dcterms:modified xsi:type="dcterms:W3CDTF">2011-03-20T17:01:47Z</dcterms:modified>
</cp:coreProperties>
</file>