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24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25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25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5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25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25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2508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5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5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47F7FC-BD5E-448E-B13D-F4D990062B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3A0CC-692C-4957-97CD-D620F34815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A3591-6169-476A-B54F-8C38D7F6BB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0D6A5-0B84-491D-A30E-A3F787A0E5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D4C00-F6E2-484B-AC68-6C6BDE9C5C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80E60-7C2C-4EC9-93A6-DF20B6FB80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6C27E-9BB4-4850-B0CF-F4B03ACCC5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A65FB-0800-4FE8-969F-F8DD32C68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3710-07FC-43C3-9CB1-6B432E2DE4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F35F2-56E9-40F1-A783-8E52FAA841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14EA0-9280-40AC-93E6-2F1204332B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47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4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4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4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4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4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D1FBAEC-44F7-41FB-86A3-E7F0B010A1D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36838"/>
            <a:ext cx="9144000" cy="1684337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Слово «игра» традиционно звучит в музыкальной заставке этой популярной российской телепередачи,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 имеющей аналогов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 мире.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Что это за телепередача?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игры 10">
  <a:themeElements>
    <a:clrScheme name="Лучи 7">
      <a:dk1>
        <a:srgbClr val="D49C00"/>
      </a:dk1>
      <a:lt1>
        <a:srgbClr val="FFFFFF"/>
      </a:lt1>
      <a:dk2>
        <a:srgbClr val="CC9900"/>
      </a:dk2>
      <a:lt2>
        <a:srgbClr val="CEBD40"/>
      </a:lt2>
      <a:accent1>
        <a:srgbClr val="CC6600"/>
      </a:accent1>
      <a:accent2>
        <a:srgbClr val="808000"/>
      </a:accent2>
      <a:accent3>
        <a:srgbClr val="E2CAAA"/>
      </a:accent3>
      <a:accent4>
        <a:srgbClr val="DADADA"/>
      </a:accent4>
      <a:accent5>
        <a:srgbClr val="E2B8AA"/>
      </a:accent5>
      <a:accent6>
        <a:srgbClr val="737300"/>
      </a:accent6>
      <a:hlink>
        <a:srgbClr val="FF9900"/>
      </a:hlink>
      <a:folHlink>
        <a:srgbClr val="FFFF99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игры 10</Template>
  <TotalTime>0</TotalTime>
  <Words>14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игры 10</vt:lpstr>
      <vt:lpstr>Слово «игра» традиционно звучит в музыкальной заставке этой популярной российской телепередачи,  не имеющей аналогов  в мире.  Что это за телепередача?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«игра» традиционно звучит в музыкальной заставке этой популярной российской телепередачи,  не имеющей аналогов  в мире.  Что это за телепередача?</dc:title>
  <dc:creator>Home</dc:creator>
  <cp:lastModifiedBy>Home</cp:lastModifiedBy>
  <cp:revision>1</cp:revision>
  <dcterms:created xsi:type="dcterms:W3CDTF">2011-03-20T16:53:36Z</dcterms:created>
  <dcterms:modified xsi:type="dcterms:W3CDTF">2011-03-20T16:54:10Z</dcterms:modified>
</cp:coreProperties>
</file>