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85372F-A0E1-426E-B4AE-EF97DCDC3EE5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6D73204-8C28-46C4-82F8-F146A2D8119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64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8313" y="765175"/>
            <a:ext cx="84248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 b="1" dirty="0"/>
              <a:t>Электронные таблицы</a:t>
            </a:r>
            <a:r>
              <a:rPr lang="ru-RU" altLang="ru-RU" sz="2200" dirty="0"/>
              <a:t> (</a:t>
            </a:r>
            <a:r>
              <a:rPr lang="ru-RU" altLang="ru-RU" sz="2200" b="1" dirty="0"/>
              <a:t>табличный процессор</a:t>
            </a:r>
            <a:r>
              <a:rPr lang="ru-RU" altLang="ru-RU" sz="2200" dirty="0"/>
              <a:t>) - это прикладная программа, предназначенная для организации табличных вычислений на компьютере.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8313" y="1846263"/>
            <a:ext cx="8353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200" dirty="0"/>
              <a:t>Наиболее распространёнными табличными процессорами являются </a:t>
            </a:r>
            <a:r>
              <a:rPr lang="en-US" altLang="ru-RU" sz="2200" dirty="0"/>
              <a:t>Microsoft Excel </a:t>
            </a:r>
            <a:r>
              <a:rPr lang="ru-RU" altLang="ru-RU" sz="2200" dirty="0"/>
              <a:t>и </a:t>
            </a:r>
            <a:r>
              <a:rPr lang="en-US" altLang="ru-RU" sz="2200" dirty="0" err="1"/>
              <a:t>OpenOffice</a:t>
            </a:r>
            <a:r>
              <a:rPr lang="ru-RU" altLang="ru-RU" sz="2200" dirty="0"/>
              <a:t>.</a:t>
            </a:r>
            <a:r>
              <a:rPr lang="en-US" altLang="ru-RU" sz="2200" dirty="0"/>
              <a:t>org </a:t>
            </a:r>
            <a:r>
              <a:rPr lang="en-US" altLang="ru-RU" sz="2200" dirty="0" err="1"/>
              <a:t>Calc</a:t>
            </a:r>
            <a:r>
              <a:rPr lang="ru-RU" altLang="ru-RU" sz="2200" dirty="0"/>
              <a:t>.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141663"/>
            <a:ext cx="2428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free-share.ru/uploads/posts/2011-06/1307876140_ooocal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284538"/>
            <a:ext cx="2281237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http://www.arge10.com/images/x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40075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11188" y="5805488"/>
            <a:ext cx="23764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200"/>
              <a:t>Excel 2003</a:t>
            </a:r>
            <a:endParaRPr lang="ru-RU" altLang="ru-RU" sz="220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421063" y="5805488"/>
            <a:ext cx="23764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200"/>
              <a:t>Excel 2007</a:t>
            </a:r>
            <a:endParaRPr lang="ru-RU" altLang="ru-RU" sz="220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084888" y="5805488"/>
            <a:ext cx="27352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200"/>
              <a:t>OpenOffice</a:t>
            </a:r>
            <a:r>
              <a:rPr lang="ru-RU" altLang="ru-RU" sz="2200"/>
              <a:t>.</a:t>
            </a:r>
            <a:r>
              <a:rPr lang="en-US" altLang="ru-RU" sz="2200"/>
              <a:t>org Calc</a:t>
            </a:r>
            <a:endParaRPr lang="ru-RU" altLang="ru-RU" sz="2200"/>
          </a:p>
        </p:txBody>
      </p:sp>
    </p:spTree>
    <p:extLst>
      <p:ext uri="{BB962C8B-B14F-4D97-AF65-F5344CB8AC3E}">
        <p14:creationId xmlns:p14="http://schemas.microsoft.com/office/powerpoint/2010/main" val="307270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11700"/>
            <a:ext cx="8229600" cy="2029668"/>
          </a:xfrm>
        </p:spPr>
        <p:txBody>
          <a:bodyPr numCol="3"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Строка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(1)</a:t>
            </a:r>
            <a:endParaRPr lang="ru-RU" sz="2000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accent3"/>
                </a:solidFill>
              </a:rPr>
              <a:t>Столбец 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(А)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Ячейка 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(А1)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accent1"/>
                </a:solidFill>
              </a:rPr>
              <a:t>Диапазон ячеек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(С3</a:t>
            </a:r>
            <a:r>
              <a:rPr lang="en-US" sz="2000" dirty="0" smtClean="0">
                <a:solidFill>
                  <a:schemeClr val="accent1"/>
                </a:solidFill>
              </a:rPr>
              <a:t>:G</a:t>
            </a:r>
            <a:r>
              <a:rPr lang="ru-RU" sz="2000" dirty="0" smtClean="0">
                <a:solidFill>
                  <a:schemeClr val="accent1"/>
                </a:solidFill>
              </a:rPr>
              <a:t>9)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Лист</a:t>
            </a:r>
            <a:b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(Лист 1)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Книга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(Имя файла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xls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14375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C66FF"/>
                </a:solidFill>
              </a:rPr>
              <a:t>Текст</a:t>
            </a:r>
          </a:p>
          <a:p>
            <a:pPr marL="714375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C66FF"/>
                </a:solidFill>
              </a:rPr>
              <a:t>Число</a:t>
            </a:r>
          </a:p>
          <a:p>
            <a:pPr marL="714375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C66FF"/>
                </a:solidFill>
              </a:rPr>
              <a:t>Формула</a:t>
            </a:r>
            <a:endParaRPr lang="ru-RU" sz="2000" dirty="0">
              <a:solidFill>
                <a:srgbClr val="CC66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13" y="187325"/>
            <a:ext cx="95535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2890" y="1747664"/>
            <a:ext cx="10173766" cy="1691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56792"/>
            <a:ext cx="648072" cy="324036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8262" y="1777753"/>
            <a:ext cx="554462" cy="1121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132856"/>
            <a:ext cx="3096344" cy="12961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0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914400"/>
          </a:xfrm>
        </p:spPr>
        <p:txBody>
          <a:bodyPr/>
          <a:lstStyle/>
          <a:p>
            <a:r>
              <a:rPr lang="ru-RU" dirty="0" smtClean="0"/>
              <a:t>Типы данных: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Текст</a:t>
            </a:r>
          </a:p>
          <a:p>
            <a:r>
              <a:rPr lang="ru-RU" sz="2000" dirty="0" smtClean="0"/>
              <a:t>Число</a:t>
            </a:r>
          </a:p>
          <a:p>
            <a:r>
              <a:rPr lang="ru-RU" sz="2000" dirty="0" smtClean="0"/>
              <a:t>Формула</a:t>
            </a:r>
          </a:p>
          <a:p>
            <a:endParaRPr lang="ru-RU" sz="2000" dirty="0"/>
          </a:p>
          <a:p>
            <a:r>
              <a:rPr lang="ru-RU" sz="2000" dirty="0" smtClean="0"/>
              <a:t>Фрагмент таблицы: Энергетическая ценность</a:t>
            </a:r>
            <a:r>
              <a:rPr lang="en-US" sz="2000" dirty="0" smtClean="0"/>
              <a:t>.</a:t>
            </a:r>
            <a:r>
              <a:rPr lang="en-US" sz="2000" dirty="0" err="1" smtClean="0"/>
              <a:t>xlsx</a:t>
            </a:r>
            <a:endParaRPr lang="ru-RU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963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116205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3429000"/>
            <a:ext cx="5868144" cy="4320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5445224"/>
            <a:ext cx="5868144" cy="4320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4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914400"/>
          </a:xfrm>
        </p:spPr>
        <p:txBody>
          <a:bodyPr/>
          <a:lstStyle/>
          <a:p>
            <a:r>
              <a:rPr lang="ru-RU" dirty="0" smtClean="0"/>
              <a:t>Быстрое заполнение таблицы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517232"/>
            <a:ext cx="7772400" cy="13689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67" y="602035"/>
            <a:ext cx="112680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67" y="2924944"/>
            <a:ext cx="1128712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388424" y="1700808"/>
            <a:ext cx="360040" cy="216024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67" y="5324475"/>
            <a:ext cx="112966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55776" y="5324475"/>
            <a:ext cx="864096" cy="48078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8344" y="6369955"/>
            <a:ext cx="1080120" cy="48078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8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83"/>
            <a:ext cx="7772400" cy="914400"/>
          </a:xfrm>
        </p:spPr>
        <p:txBody>
          <a:bodyPr/>
          <a:lstStyle/>
          <a:p>
            <a:r>
              <a:rPr lang="ru-RU" dirty="0" smtClean="0"/>
              <a:t>Самые важные формулы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СУММ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сложение всех чисел в выделенном диапазоне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СРЗНАЧ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сложение всех чисел </a:t>
            </a:r>
            <a:r>
              <a:rPr lang="ru-RU" dirty="0"/>
              <a:t>в выделенном </a:t>
            </a:r>
            <a:r>
              <a:rPr lang="ru-RU" dirty="0" smtClean="0"/>
              <a:t>диапазоне и разделение на их количество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СЧЁТЕСЛИ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счет всех чисел отвечающих определенному условию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СУММЕСЛИ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сложение всех чисел  отвечающих определенному условию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проверяет, выполняется ли условия одновременно во всех выбранных ячейках</a:t>
            </a:r>
            <a:endParaRPr lang="ru-RU" dirty="0"/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ИЛИ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проверяет</a:t>
            </a:r>
            <a:r>
              <a:rPr lang="ru-RU" dirty="0"/>
              <a:t>, выполняется ли условия </a:t>
            </a:r>
            <a:r>
              <a:rPr lang="ru-RU" dirty="0" smtClean="0"/>
              <a:t>хотя бы в одной из выбранных ячеек</a:t>
            </a:r>
            <a:endParaRPr lang="ru-RU" dirty="0"/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Если выполняется условие в </a:t>
            </a:r>
            <a:r>
              <a:rPr lang="ru-RU" dirty="0" err="1" smtClean="0"/>
              <a:t>выброанной</a:t>
            </a:r>
            <a:r>
              <a:rPr lang="ru-RU" dirty="0" smtClean="0"/>
              <a:t> ячей, то задается действие</a:t>
            </a:r>
            <a:endParaRPr lang="ru-RU" dirty="0"/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МАКС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ищет самое большое число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МИН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ищет самое маленькое число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5933845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800" dirty="0" smtClean="0"/>
              <a:t>Важно: Формулы начинаются со знака равно!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251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734"/>
            <a:ext cx="8820472" cy="1531058"/>
          </a:xfrm>
        </p:spPr>
        <p:txBody>
          <a:bodyPr/>
          <a:lstStyle/>
          <a:p>
            <a:r>
              <a:rPr lang="ru-RU" dirty="0" smtClean="0"/>
              <a:t>Выполнить задания из файла</a:t>
            </a:r>
            <a:br>
              <a:rPr lang="ru-RU" dirty="0" smtClean="0"/>
            </a:br>
            <a:r>
              <a:rPr lang="ru-RU" u="sng" dirty="0"/>
              <a:t>Практикум 9 </a:t>
            </a:r>
            <a:r>
              <a:rPr lang="ru-RU" u="sng" dirty="0" smtClean="0"/>
              <a:t>класс/Задание </a:t>
            </a:r>
            <a:r>
              <a:rPr lang="en-US" u="sng" dirty="0" smtClean="0"/>
              <a:t>Excel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ЧТОБЫ ВОЙТИ В СЕТЕВУЮ ПАПКУ (</a:t>
            </a:r>
            <a:r>
              <a:rPr lang="ru-RU" dirty="0"/>
              <a:t>В нижнем правом углу нажмите </a:t>
            </a:r>
            <a:r>
              <a:rPr lang="ru-RU" b="1" dirty="0"/>
              <a:t>правой</a:t>
            </a:r>
            <a:r>
              <a:rPr lang="ru-RU" dirty="0"/>
              <a:t> кнопкой мыши на красную </a:t>
            </a:r>
            <a:r>
              <a:rPr lang="en-US" dirty="0"/>
              <a:t>N</a:t>
            </a:r>
            <a:r>
              <a:rPr lang="ru-RU" dirty="0"/>
              <a:t>. Правой кнопкой мыши! Выберете пункт Вход </a:t>
            </a:r>
            <a:r>
              <a:rPr lang="en-US" dirty="0"/>
              <a:t>Novel</a:t>
            </a:r>
            <a:r>
              <a:rPr lang="ru-RU" dirty="0"/>
              <a:t>. В поле логин введите - </a:t>
            </a:r>
            <a:r>
              <a:rPr lang="en-US" dirty="0"/>
              <a:t>PC</a:t>
            </a:r>
            <a:r>
              <a:rPr lang="ru-RU" dirty="0"/>
              <a:t>. В поле пароль - </a:t>
            </a:r>
            <a:r>
              <a:rPr lang="ru-RU" b="1" dirty="0"/>
              <a:t>ничего</a:t>
            </a:r>
            <a:r>
              <a:rPr lang="ru-RU" dirty="0"/>
              <a:t>. Нажмите ОК. Нажмите Продолжение. Откройте  </a:t>
            </a:r>
            <a:r>
              <a:rPr lang="ru-RU" u="sng" dirty="0"/>
              <a:t>Мой компьютер</a:t>
            </a:r>
            <a:r>
              <a:rPr lang="ru-RU" dirty="0"/>
              <a:t> или </a:t>
            </a:r>
            <a:r>
              <a:rPr lang="en-US" u="sng" dirty="0"/>
              <a:t>PC </a:t>
            </a:r>
            <a:r>
              <a:rPr lang="ru-RU" u="sng" dirty="0"/>
              <a:t>на </a:t>
            </a:r>
            <a:r>
              <a:rPr lang="ru-RU" u="sng" dirty="0" smtClean="0"/>
              <a:t>машине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8044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</TotalTime>
  <Words>214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Электронные таблицы</vt:lpstr>
      <vt:lpstr>Презентация PowerPoint</vt:lpstr>
      <vt:lpstr>Презентация PowerPoint</vt:lpstr>
      <vt:lpstr>Типы данных:</vt:lpstr>
      <vt:lpstr>Быстрое заполнение таблицы</vt:lpstr>
      <vt:lpstr>Самые важные формулы</vt:lpstr>
      <vt:lpstr>Выполнить задания из файла Практикум 9 класс/Задание Excel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Rufus</dc:creator>
  <cp:lastModifiedBy>Rufus</cp:lastModifiedBy>
  <cp:revision>9</cp:revision>
  <dcterms:created xsi:type="dcterms:W3CDTF">2015-03-29T16:56:58Z</dcterms:created>
  <dcterms:modified xsi:type="dcterms:W3CDTF">2015-03-29T19:20:01Z</dcterms:modified>
</cp:coreProperties>
</file>