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6" y="-7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85372F-A0E1-426E-B4AE-EF97DCDC3EE5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D73204-8C28-46C4-82F8-F146A2D8119B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85372F-A0E1-426E-B4AE-EF97DCDC3EE5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D73204-8C28-46C4-82F8-F146A2D811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85372F-A0E1-426E-B4AE-EF97DCDC3EE5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D73204-8C28-46C4-82F8-F146A2D811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85372F-A0E1-426E-B4AE-EF97DCDC3EE5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D73204-8C28-46C4-82F8-F146A2D811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85372F-A0E1-426E-B4AE-EF97DCDC3EE5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D73204-8C28-46C4-82F8-F146A2D8119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85372F-A0E1-426E-B4AE-EF97DCDC3EE5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D73204-8C28-46C4-82F8-F146A2D811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85372F-A0E1-426E-B4AE-EF97DCDC3EE5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D73204-8C28-46C4-82F8-F146A2D8119B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85372F-A0E1-426E-B4AE-EF97DCDC3EE5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D73204-8C28-46C4-82F8-F146A2D811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85372F-A0E1-426E-B4AE-EF97DCDC3EE5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D73204-8C28-46C4-82F8-F146A2D811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85372F-A0E1-426E-B4AE-EF97DCDC3EE5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D73204-8C28-46C4-82F8-F146A2D811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E85372F-A0E1-426E-B4AE-EF97DCDC3EE5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6D73204-8C28-46C4-82F8-F146A2D811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E85372F-A0E1-426E-B4AE-EF97DCDC3EE5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6D73204-8C28-46C4-82F8-F146A2D8119B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Электронные таблицы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5644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68313" y="765175"/>
            <a:ext cx="8424862" cy="109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3619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200" b="1" dirty="0"/>
              <a:t>Электронные таблицы</a:t>
            </a:r>
            <a:r>
              <a:rPr lang="ru-RU" altLang="ru-RU" sz="2200" dirty="0"/>
              <a:t> (</a:t>
            </a:r>
            <a:r>
              <a:rPr lang="ru-RU" altLang="ru-RU" sz="2200" b="1" dirty="0"/>
              <a:t>табличный процессор</a:t>
            </a:r>
            <a:r>
              <a:rPr lang="ru-RU" altLang="ru-RU" sz="2200" dirty="0"/>
              <a:t>) - это прикладная программа, предназначенная для организации табличных вычислений на компьютере.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468313" y="1846263"/>
            <a:ext cx="83534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3619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r>
              <a:rPr lang="ru-RU" altLang="ru-RU" sz="2200" dirty="0"/>
              <a:t>Наиболее распространёнными табличными процессорами являются </a:t>
            </a:r>
            <a:r>
              <a:rPr lang="en-US" altLang="ru-RU" sz="2200" dirty="0"/>
              <a:t>Microsoft Excel </a:t>
            </a:r>
            <a:r>
              <a:rPr lang="ru-RU" altLang="ru-RU" sz="2200" dirty="0"/>
              <a:t>и </a:t>
            </a:r>
            <a:r>
              <a:rPr lang="en-US" altLang="ru-RU" sz="2200" dirty="0" err="1"/>
              <a:t>OpenOffice</a:t>
            </a:r>
            <a:r>
              <a:rPr lang="ru-RU" altLang="ru-RU" sz="2200" dirty="0"/>
              <a:t>.</a:t>
            </a:r>
            <a:r>
              <a:rPr lang="en-US" altLang="ru-RU" sz="2200" dirty="0"/>
              <a:t>org </a:t>
            </a:r>
            <a:r>
              <a:rPr lang="en-US" altLang="ru-RU" sz="2200" dirty="0" err="1"/>
              <a:t>Calc</a:t>
            </a:r>
            <a:r>
              <a:rPr lang="ru-RU" altLang="ru-RU" sz="2200" dirty="0"/>
              <a:t>.</a:t>
            </a:r>
          </a:p>
        </p:txBody>
      </p:sp>
      <p:pic>
        <p:nvPicPr>
          <p:cNvPr id="7" name="Picture 1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3141663"/>
            <a:ext cx="242887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2" descr="http://free-share.ru/uploads/posts/2011-06/1307876140_ooocalc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3284538"/>
            <a:ext cx="2281237" cy="228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4" descr="http://www.arge10.com/images/xl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3140075"/>
            <a:ext cx="244792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611188" y="5805488"/>
            <a:ext cx="2376487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200"/>
              <a:t>Excel 2003</a:t>
            </a:r>
            <a:endParaRPr lang="ru-RU" altLang="ru-RU" sz="2200"/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3421063" y="5805488"/>
            <a:ext cx="2376487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200"/>
              <a:t>Excel 2007</a:t>
            </a:r>
            <a:endParaRPr lang="ru-RU" altLang="ru-RU" sz="2200"/>
          </a:p>
        </p:txBody>
      </p:sp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6084888" y="5805488"/>
            <a:ext cx="2735262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200"/>
              <a:t>OpenOffice</a:t>
            </a:r>
            <a:r>
              <a:rPr lang="ru-RU" altLang="ru-RU" sz="2200"/>
              <a:t>.</a:t>
            </a:r>
            <a:r>
              <a:rPr lang="en-US" altLang="ru-RU" sz="2200"/>
              <a:t>org Calc</a:t>
            </a:r>
            <a:endParaRPr lang="ru-RU" altLang="ru-RU" sz="2200"/>
          </a:p>
        </p:txBody>
      </p:sp>
    </p:spTree>
    <p:extLst>
      <p:ext uri="{BB962C8B-B14F-4D97-AF65-F5344CB8AC3E}">
        <p14:creationId xmlns:p14="http://schemas.microsoft.com/office/powerpoint/2010/main" val="3072708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11700"/>
            <a:ext cx="8229600" cy="2029668"/>
          </a:xfrm>
        </p:spPr>
        <p:txBody>
          <a:bodyPr numCol="3">
            <a:noAutofit/>
          </a:bodyPr>
          <a:lstStyle/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sz="2000" dirty="0" smtClean="0">
                <a:solidFill>
                  <a:srgbClr val="FF0000"/>
                </a:solidFill>
              </a:rPr>
              <a:t>Строка </a:t>
            </a:r>
            <a:br>
              <a:rPr lang="ru-RU" sz="2000" dirty="0" smtClean="0">
                <a:solidFill>
                  <a:srgbClr val="FF0000"/>
                </a:solidFill>
              </a:rPr>
            </a:br>
            <a:r>
              <a:rPr lang="ru-RU" sz="2000" dirty="0" smtClean="0">
                <a:solidFill>
                  <a:srgbClr val="FF0000"/>
                </a:solidFill>
              </a:rPr>
              <a:t>(1)</a:t>
            </a:r>
            <a:endParaRPr lang="ru-RU" sz="2000" dirty="0">
              <a:solidFill>
                <a:srgbClr val="FF0000"/>
              </a:solidFill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sz="2000" dirty="0" smtClean="0">
                <a:solidFill>
                  <a:schemeClr val="accent3"/>
                </a:solidFill>
              </a:rPr>
              <a:t>Столбец </a:t>
            </a:r>
            <a:br>
              <a:rPr lang="ru-RU" sz="2000" dirty="0" smtClean="0">
                <a:solidFill>
                  <a:schemeClr val="accent3"/>
                </a:solidFill>
              </a:rPr>
            </a:br>
            <a:r>
              <a:rPr lang="ru-RU" sz="2000" dirty="0" smtClean="0">
                <a:solidFill>
                  <a:schemeClr val="accent3"/>
                </a:solidFill>
              </a:rPr>
              <a:t>(А)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sz="2000" dirty="0" smtClean="0">
                <a:solidFill>
                  <a:srgbClr val="FFFF00"/>
                </a:solidFill>
              </a:rPr>
              <a:t>Ячейка </a:t>
            </a:r>
            <a:br>
              <a:rPr lang="ru-RU" sz="2000" dirty="0" smtClean="0">
                <a:solidFill>
                  <a:srgbClr val="FFFF00"/>
                </a:solidFill>
              </a:rPr>
            </a:br>
            <a:r>
              <a:rPr lang="ru-RU" sz="2000" dirty="0" smtClean="0">
                <a:solidFill>
                  <a:srgbClr val="FFFF00"/>
                </a:solidFill>
              </a:rPr>
              <a:t>(А1)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sz="2000" dirty="0" smtClean="0">
                <a:solidFill>
                  <a:schemeClr val="accent1"/>
                </a:solidFill>
              </a:rPr>
              <a:t>Диапазон ячеек </a:t>
            </a:r>
            <a:br>
              <a:rPr lang="ru-RU" sz="2000" dirty="0" smtClean="0">
                <a:solidFill>
                  <a:schemeClr val="accent1"/>
                </a:solidFill>
              </a:rPr>
            </a:br>
            <a:r>
              <a:rPr lang="ru-RU" sz="2000" dirty="0" smtClean="0">
                <a:solidFill>
                  <a:schemeClr val="accent1"/>
                </a:solidFill>
              </a:rPr>
              <a:t>(С3</a:t>
            </a:r>
            <a:r>
              <a:rPr lang="en-US" sz="2000" dirty="0" smtClean="0">
                <a:solidFill>
                  <a:schemeClr val="accent1"/>
                </a:solidFill>
              </a:rPr>
              <a:t>:G</a:t>
            </a:r>
            <a:r>
              <a:rPr lang="ru-RU" sz="2000" dirty="0" smtClean="0">
                <a:solidFill>
                  <a:schemeClr val="accent1"/>
                </a:solidFill>
              </a:rPr>
              <a:t>9)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Лист</a:t>
            </a:r>
            <a:br>
              <a:rPr lang="ru-RU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</a:br>
            <a:r>
              <a:rPr lang="ru-RU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(Лист 1)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Книга</a:t>
            </a:r>
            <a:b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(Имя файла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xls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endParaRPr lang="ru-RU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714375" indent="0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CC66FF"/>
                </a:solidFill>
              </a:rPr>
              <a:t>Текст</a:t>
            </a:r>
          </a:p>
          <a:p>
            <a:pPr marL="714375" indent="0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CC66FF"/>
                </a:solidFill>
              </a:rPr>
              <a:t>Число</a:t>
            </a:r>
          </a:p>
          <a:p>
            <a:pPr marL="714375" indent="0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CC66FF"/>
                </a:solidFill>
              </a:rPr>
              <a:t>Формула</a:t>
            </a:r>
            <a:endParaRPr lang="ru-RU" sz="2000" dirty="0">
              <a:solidFill>
                <a:srgbClr val="CC66FF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313" y="187325"/>
            <a:ext cx="9553575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02890" y="1747664"/>
            <a:ext cx="10173766" cy="16916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556792"/>
            <a:ext cx="648072" cy="3240360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98262" y="1777753"/>
            <a:ext cx="554462" cy="112135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763688" y="2132856"/>
            <a:ext cx="3096344" cy="129614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709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72400" cy="914400"/>
          </a:xfrm>
        </p:spPr>
        <p:txBody>
          <a:bodyPr/>
          <a:lstStyle/>
          <a:p>
            <a:r>
              <a:rPr lang="ru-RU" dirty="0" smtClean="0"/>
              <a:t>Типы данных: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620688"/>
            <a:ext cx="7772400" cy="573487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Текст</a:t>
            </a:r>
          </a:p>
          <a:p>
            <a:r>
              <a:rPr lang="ru-RU" sz="2000" dirty="0" smtClean="0"/>
              <a:t>Число</a:t>
            </a:r>
          </a:p>
          <a:p>
            <a:r>
              <a:rPr lang="ru-RU" sz="2000" dirty="0" smtClean="0"/>
              <a:t>Формула</a:t>
            </a:r>
          </a:p>
          <a:p>
            <a:endParaRPr lang="ru-RU" sz="2000" dirty="0"/>
          </a:p>
          <a:p>
            <a:r>
              <a:rPr lang="ru-RU" sz="2000" dirty="0" smtClean="0"/>
              <a:t>Фрагмент таблицы: Энергетическая ценность</a:t>
            </a:r>
            <a:r>
              <a:rPr lang="en-US" sz="2000" dirty="0" smtClean="0"/>
              <a:t>.</a:t>
            </a:r>
            <a:r>
              <a:rPr lang="en-US" sz="2000" dirty="0" err="1" smtClean="0"/>
              <a:t>xlsx</a:t>
            </a:r>
            <a:endParaRPr lang="ru-RU" sz="20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564904"/>
            <a:ext cx="8963025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581128"/>
            <a:ext cx="11620500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75856" y="3429000"/>
            <a:ext cx="5868144" cy="432048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275856" y="5445224"/>
            <a:ext cx="5868144" cy="432048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440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72400" cy="914400"/>
          </a:xfrm>
        </p:spPr>
        <p:txBody>
          <a:bodyPr/>
          <a:lstStyle/>
          <a:p>
            <a:r>
              <a:rPr lang="ru-RU" dirty="0" smtClean="0"/>
              <a:t>Быстрое заполнение таблицы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5517232"/>
            <a:ext cx="7772400" cy="136899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867" y="602035"/>
            <a:ext cx="11268075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867" y="2924944"/>
            <a:ext cx="11287126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8388424" y="1700808"/>
            <a:ext cx="360040" cy="216024"/>
          </a:xfrm>
          <a:prstGeom prst="roundRect">
            <a:avLst/>
          </a:prstGeom>
          <a:noFill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867" y="5324475"/>
            <a:ext cx="11296650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555776" y="5324475"/>
            <a:ext cx="864096" cy="480789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7668344" y="6369955"/>
            <a:ext cx="1080120" cy="480789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5282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683"/>
            <a:ext cx="7772400" cy="914400"/>
          </a:xfrm>
        </p:spPr>
        <p:txBody>
          <a:bodyPr/>
          <a:lstStyle/>
          <a:p>
            <a:r>
              <a:rPr lang="ru-RU" dirty="0" smtClean="0"/>
              <a:t>Самые важные формулы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836712"/>
            <a:ext cx="7772400" cy="5472608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СУММ</a:t>
            </a: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smtClean="0"/>
              <a:t>– сложение всех чисел в выделенном диапазоне</a:t>
            </a:r>
          </a:p>
          <a:p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СРЗНАЧ</a:t>
            </a: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smtClean="0"/>
              <a:t>– сложение всех чисел </a:t>
            </a:r>
            <a:r>
              <a:rPr lang="ru-RU" dirty="0"/>
              <a:t>в выделенном </a:t>
            </a:r>
            <a:r>
              <a:rPr lang="ru-RU" dirty="0" smtClean="0"/>
              <a:t>диапазоне и разделение на их количество</a:t>
            </a:r>
          </a:p>
          <a:p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СЧЁТЕСЛИ</a:t>
            </a: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smtClean="0"/>
              <a:t>– счет всех чисел отвечающих определенному условию</a:t>
            </a:r>
          </a:p>
          <a:p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СУММЕСЛИ</a:t>
            </a: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smtClean="0"/>
              <a:t>– сложение всех чисел  отвечающих определенному условию</a:t>
            </a:r>
          </a:p>
          <a:p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И</a:t>
            </a: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smtClean="0"/>
              <a:t>– проверяет, выполняется ли условия одновременно во всех выбранных ячейках</a:t>
            </a:r>
            <a:endParaRPr lang="ru-RU" dirty="0"/>
          </a:p>
          <a:p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ИЛИ</a:t>
            </a: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smtClean="0"/>
              <a:t>– проверяет</a:t>
            </a:r>
            <a:r>
              <a:rPr lang="ru-RU" dirty="0"/>
              <a:t>, выполняется ли условия </a:t>
            </a:r>
            <a:r>
              <a:rPr lang="ru-RU" dirty="0" smtClean="0"/>
              <a:t>хотя бы в одной из выбранных ячеек</a:t>
            </a:r>
            <a:endParaRPr lang="ru-RU" dirty="0"/>
          </a:p>
          <a:p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ЕСЛИ</a:t>
            </a: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smtClean="0"/>
              <a:t>– Если выполняется условие в </a:t>
            </a:r>
            <a:r>
              <a:rPr lang="ru-RU" dirty="0" err="1" smtClean="0"/>
              <a:t>выброанной</a:t>
            </a:r>
            <a:r>
              <a:rPr lang="ru-RU" dirty="0" smtClean="0"/>
              <a:t> ячей, то задается действие</a:t>
            </a:r>
            <a:endParaRPr lang="ru-RU" dirty="0"/>
          </a:p>
          <a:p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МАКС</a:t>
            </a: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smtClean="0"/>
              <a:t>– ищет самое большое число</a:t>
            </a:r>
          </a:p>
          <a:p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МИН</a:t>
            </a: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smtClean="0"/>
              <a:t>– ищет самое маленькое число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99592" y="5933845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 spc="-100" baseline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2800" dirty="0" smtClean="0"/>
              <a:t>Важно: Формулы начинаются со знака равно!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02518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5734"/>
            <a:ext cx="8820472" cy="1531058"/>
          </a:xfrm>
        </p:spPr>
        <p:txBody>
          <a:bodyPr/>
          <a:lstStyle/>
          <a:p>
            <a:r>
              <a:rPr lang="ru-RU" dirty="0" smtClean="0"/>
              <a:t>Выполнить задания из файла</a:t>
            </a:r>
            <a:br>
              <a:rPr lang="ru-RU" dirty="0" smtClean="0"/>
            </a:br>
            <a:r>
              <a:rPr lang="ru-RU" u="sng" dirty="0"/>
              <a:t>Практикум 9 </a:t>
            </a:r>
            <a:r>
              <a:rPr lang="ru-RU" u="sng" dirty="0" smtClean="0"/>
              <a:t>класс/Задание </a:t>
            </a:r>
            <a:r>
              <a:rPr lang="en-US" u="sng" dirty="0" smtClean="0"/>
              <a:t>Excel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/>
              <a:t>ЧТОБЫ ВОЙТИ В СЕТЕВУЮ ПАПКУ (</a:t>
            </a:r>
            <a:r>
              <a:rPr lang="ru-RU" dirty="0"/>
              <a:t>В нижнем правом углу нажмите </a:t>
            </a:r>
            <a:r>
              <a:rPr lang="ru-RU" b="1" dirty="0"/>
              <a:t>правой</a:t>
            </a:r>
            <a:r>
              <a:rPr lang="ru-RU" dirty="0"/>
              <a:t> кнопкой мыши на красную </a:t>
            </a:r>
            <a:r>
              <a:rPr lang="en-US" dirty="0"/>
              <a:t>N</a:t>
            </a:r>
            <a:r>
              <a:rPr lang="ru-RU" dirty="0"/>
              <a:t>. Правой кнопкой мыши! Выберете пункт Вход </a:t>
            </a:r>
            <a:r>
              <a:rPr lang="en-US" dirty="0"/>
              <a:t>Novel</a:t>
            </a:r>
            <a:r>
              <a:rPr lang="ru-RU" dirty="0"/>
              <a:t>. В поле логин введите - </a:t>
            </a:r>
            <a:r>
              <a:rPr lang="en-US" dirty="0"/>
              <a:t>PC</a:t>
            </a:r>
            <a:r>
              <a:rPr lang="ru-RU" dirty="0"/>
              <a:t>. В поле пароль - </a:t>
            </a:r>
            <a:r>
              <a:rPr lang="ru-RU" b="1" dirty="0"/>
              <a:t>ничего</a:t>
            </a:r>
            <a:r>
              <a:rPr lang="ru-RU" dirty="0"/>
              <a:t>. Нажмите ОК. Нажмите Продолжение. Откройте  </a:t>
            </a:r>
            <a:r>
              <a:rPr lang="ru-RU" u="sng" dirty="0"/>
              <a:t>Мой компьютер</a:t>
            </a:r>
            <a:r>
              <a:rPr lang="ru-RU" dirty="0"/>
              <a:t> или </a:t>
            </a:r>
            <a:r>
              <a:rPr lang="en-US" u="sng" dirty="0"/>
              <a:t>PC </a:t>
            </a:r>
            <a:r>
              <a:rPr lang="ru-RU" u="sng" dirty="0"/>
              <a:t>на </a:t>
            </a:r>
            <a:r>
              <a:rPr lang="ru-RU" u="sng" dirty="0" smtClean="0"/>
              <a:t>машине</a:t>
            </a:r>
            <a:r>
              <a:rPr lang="ru-RU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880444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143</TotalTime>
  <Words>214</Words>
  <Application>Microsoft Office PowerPoint</Application>
  <PresentationFormat>Экран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Метро</vt:lpstr>
      <vt:lpstr>Электронные таблицы</vt:lpstr>
      <vt:lpstr>Презентация PowerPoint</vt:lpstr>
      <vt:lpstr>Презентация PowerPoint</vt:lpstr>
      <vt:lpstr>Типы данных:</vt:lpstr>
      <vt:lpstr>Быстрое заполнение таблицы</vt:lpstr>
      <vt:lpstr>Самые важные формулы</vt:lpstr>
      <vt:lpstr>Выполнить задания из файла Практикум 9 класс/Задание Excel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Rufus</dc:creator>
  <cp:lastModifiedBy>Rufus</cp:lastModifiedBy>
  <cp:revision>9</cp:revision>
  <dcterms:created xsi:type="dcterms:W3CDTF">2015-03-29T16:56:58Z</dcterms:created>
  <dcterms:modified xsi:type="dcterms:W3CDTF">2015-03-29T19:20:01Z</dcterms:modified>
</cp:coreProperties>
</file>