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7" r:id="rId5"/>
    <p:sldId id="268" r:id="rId6"/>
    <p:sldId id="269" r:id="rId7"/>
    <p:sldId id="270" r:id="rId8"/>
    <p:sldId id="271" r:id="rId9"/>
    <p:sldId id="263" r:id="rId10"/>
    <p:sldId id="272" r:id="rId11"/>
    <p:sldId id="273" r:id="rId12"/>
    <p:sldId id="264" r:id="rId13"/>
    <p:sldId id="275" r:id="rId14"/>
    <p:sldId id="274" r:id="rId15"/>
    <p:sldId id="259" r:id="rId16"/>
    <p:sldId id="26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791D3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2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6D83A9-8ECD-498F-B214-CD1B4D93A50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8B77EC-8195-42B6-9063-CF7C2FD554F5}">
      <dgm:prSet phldrT="[Текст]" custT="1"/>
      <dgm:spPr>
        <a:noFill/>
        <a:ln>
          <a:solidFill>
            <a:schemeClr val="tx1">
              <a:alpha val="86000"/>
            </a:schemeClr>
          </a:solidFill>
        </a:ln>
      </dgm:spPr>
      <dgm:t>
        <a:bodyPr/>
        <a:lstStyle/>
        <a:p>
          <a:r>
            <a:rPr lang="ru-RU" sz="5400" dirty="0" smtClean="0">
              <a:solidFill>
                <a:schemeClr val="tx1"/>
              </a:solidFill>
            </a:rPr>
            <a:t>Уравнение это:</a:t>
          </a:r>
          <a:endParaRPr lang="ru-RU" sz="5400" dirty="0">
            <a:solidFill>
              <a:schemeClr val="tx1"/>
            </a:solidFill>
          </a:endParaRPr>
        </a:p>
      </dgm:t>
    </dgm:pt>
    <dgm:pt modelId="{E26E01F9-BD26-43FF-8991-73AF8B7CE6FF}" type="parTrans" cxnId="{7C5A5804-479D-4EA6-8026-34B848ACDA38}">
      <dgm:prSet/>
      <dgm:spPr/>
      <dgm:t>
        <a:bodyPr/>
        <a:lstStyle/>
        <a:p>
          <a:endParaRPr lang="ru-RU"/>
        </a:p>
      </dgm:t>
    </dgm:pt>
    <dgm:pt modelId="{A011CFD2-A4E4-4287-B57D-EF7711ED9989}" type="sibTrans" cxnId="{7C5A5804-479D-4EA6-8026-34B848ACDA38}">
      <dgm:prSet/>
      <dgm:spPr/>
      <dgm:t>
        <a:bodyPr/>
        <a:lstStyle/>
        <a:p>
          <a:endParaRPr lang="ru-RU"/>
        </a:p>
      </dgm:t>
    </dgm:pt>
    <dgm:pt modelId="{3845B9FA-440A-4999-B0B1-6648C0F8E4A5}">
      <dgm:prSet phldrT="[Текст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ru-RU" sz="3200" dirty="0" smtClean="0">
              <a:solidFill>
                <a:schemeClr val="tx1">
                  <a:lumMod val="95000"/>
                  <a:lumOff val="5000"/>
                </a:schemeClr>
              </a:solidFill>
            </a:rPr>
            <a:t>Выражение, </a:t>
          </a:r>
        </a:p>
        <a:p>
          <a:r>
            <a:rPr lang="ru-RU" sz="3200" dirty="0" smtClean="0">
              <a:solidFill>
                <a:schemeClr val="tx1">
                  <a:lumMod val="95000"/>
                  <a:lumOff val="5000"/>
                </a:schemeClr>
              </a:solidFill>
            </a:rPr>
            <a:t>содержащее </a:t>
          </a:r>
        </a:p>
        <a:p>
          <a:r>
            <a:rPr lang="ru-RU" sz="3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переменную</a:t>
          </a:r>
          <a:endParaRPr lang="ru-RU" sz="3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C8AF609-8CC3-4363-BB78-E79ACE705E9D}" type="parTrans" cxnId="{ACFE85EA-871A-4C95-B283-419A1EF14630}">
      <dgm:prSet/>
      <dgm:spPr/>
      <dgm:t>
        <a:bodyPr/>
        <a:lstStyle/>
        <a:p>
          <a:endParaRPr lang="ru-RU"/>
        </a:p>
      </dgm:t>
    </dgm:pt>
    <dgm:pt modelId="{D90B1A3A-7531-456B-895F-FA8694008DB3}" type="sibTrans" cxnId="{ACFE85EA-871A-4C95-B283-419A1EF14630}">
      <dgm:prSet/>
      <dgm:spPr/>
      <dgm:t>
        <a:bodyPr/>
        <a:lstStyle/>
        <a:p>
          <a:endParaRPr lang="ru-RU"/>
        </a:p>
      </dgm:t>
    </dgm:pt>
    <dgm:pt modelId="{4654BB4F-51BC-42B0-BFCF-7AB27E8824E0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3200" dirty="0" smtClean="0"/>
            <a:t>Равенство,</a:t>
          </a:r>
        </a:p>
        <a:p>
          <a:r>
            <a:rPr lang="ru-RU" sz="3200" dirty="0" smtClean="0"/>
            <a:t> содержащее</a:t>
          </a:r>
        </a:p>
        <a:p>
          <a:r>
            <a:rPr lang="ru-RU" sz="3200" dirty="0" smtClean="0"/>
            <a:t> одну переменную</a:t>
          </a:r>
          <a:endParaRPr lang="ru-RU" sz="3200" dirty="0"/>
        </a:p>
      </dgm:t>
    </dgm:pt>
    <dgm:pt modelId="{4CA2F66B-40E5-4D5C-A7FD-C917F84A467B}" type="parTrans" cxnId="{6B689BA4-3A86-4DD8-A840-C0C35E2625E6}">
      <dgm:prSet/>
      <dgm:spPr/>
      <dgm:t>
        <a:bodyPr/>
        <a:lstStyle/>
        <a:p>
          <a:endParaRPr lang="ru-RU"/>
        </a:p>
      </dgm:t>
    </dgm:pt>
    <dgm:pt modelId="{97A32349-CD9A-49EE-A04D-B75D2E625C99}" type="sibTrans" cxnId="{6B689BA4-3A86-4DD8-A840-C0C35E2625E6}">
      <dgm:prSet/>
      <dgm:spPr/>
      <dgm:t>
        <a:bodyPr/>
        <a:lstStyle/>
        <a:p>
          <a:endParaRPr lang="ru-RU"/>
        </a:p>
      </dgm:t>
    </dgm:pt>
    <dgm:pt modelId="{896C3CDC-DC0D-4096-A5EC-536B1EA1940B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3200" dirty="0" smtClean="0"/>
            <a:t>Равенство,</a:t>
          </a:r>
        </a:p>
        <a:p>
          <a:r>
            <a:rPr lang="ru-RU" sz="3200" dirty="0" smtClean="0"/>
            <a:t> содержащее </a:t>
          </a:r>
        </a:p>
        <a:p>
          <a:r>
            <a:rPr lang="ru-RU" sz="3200" dirty="0" smtClean="0"/>
            <a:t>несколько переменных</a:t>
          </a:r>
          <a:endParaRPr lang="ru-RU" sz="3200" dirty="0"/>
        </a:p>
      </dgm:t>
    </dgm:pt>
    <dgm:pt modelId="{94931A51-BC20-4EF9-AFAA-0227705A10C4}" type="parTrans" cxnId="{78B48BE2-941F-4C62-A0B8-F561C0A3E626}">
      <dgm:prSet/>
      <dgm:spPr/>
      <dgm:t>
        <a:bodyPr/>
        <a:lstStyle/>
        <a:p>
          <a:endParaRPr lang="ru-RU"/>
        </a:p>
      </dgm:t>
    </dgm:pt>
    <dgm:pt modelId="{9F20DF6A-1A58-4306-A548-CF5850F52EF0}" type="sibTrans" cxnId="{78B48BE2-941F-4C62-A0B8-F561C0A3E626}">
      <dgm:prSet/>
      <dgm:spPr/>
      <dgm:t>
        <a:bodyPr/>
        <a:lstStyle/>
        <a:p>
          <a:endParaRPr lang="ru-RU"/>
        </a:p>
      </dgm:t>
    </dgm:pt>
    <dgm:pt modelId="{3AE008C2-833E-48A0-B5E9-5AF8FB4EDC6D}" type="pres">
      <dgm:prSet presAssocID="{EA6D83A9-8ECD-498F-B214-CD1B4D93A50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3163E44-516F-4C2E-B31E-65BA23785B35}" type="pres">
      <dgm:prSet presAssocID="{C48B77EC-8195-42B6-9063-CF7C2FD554F5}" presName="hierRoot1" presStyleCnt="0">
        <dgm:presLayoutVars>
          <dgm:hierBranch val="init"/>
        </dgm:presLayoutVars>
      </dgm:prSet>
      <dgm:spPr/>
    </dgm:pt>
    <dgm:pt modelId="{75A7A00D-F53D-4FF0-8B52-E6D0C00ECC44}" type="pres">
      <dgm:prSet presAssocID="{C48B77EC-8195-42B6-9063-CF7C2FD554F5}" presName="rootComposite1" presStyleCnt="0"/>
      <dgm:spPr/>
    </dgm:pt>
    <dgm:pt modelId="{42F95997-61ED-4B3B-8D09-9996DB0B7C7D}" type="pres">
      <dgm:prSet presAssocID="{C48B77EC-8195-42B6-9063-CF7C2FD554F5}" presName="rootText1" presStyleLbl="node0" presStyleIdx="0" presStyleCnt="1" custScaleX="244464" custScaleY="67854" custLinFactY="-3850" custLinFactNeighborX="-649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7B4D10-C035-4ABD-829F-AD2BA5199E5B}" type="pres">
      <dgm:prSet presAssocID="{C48B77EC-8195-42B6-9063-CF7C2FD554F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E4E8990-FFAF-4692-A424-502486D03A45}" type="pres">
      <dgm:prSet presAssocID="{C48B77EC-8195-42B6-9063-CF7C2FD554F5}" presName="hierChild2" presStyleCnt="0"/>
      <dgm:spPr/>
    </dgm:pt>
    <dgm:pt modelId="{9203AB18-FE4C-4FEE-B7CE-3C24CE488D96}" type="pres">
      <dgm:prSet presAssocID="{BC8AF609-8CC3-4363-BB78-E79ACE705E9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34A7FD6-0887-4D75-BB6B-95CF22BAAA6C}" type="pres">
      <dgm:prSet presAssocID="{3845B9FA-440A-4999-B0B1-6648C0F8E4A5}" presName="hierRoot2" presStyleCnt="0">
        <dgm:presLayoutVars>
          <dgm:hierBranch val="init"/>
        </dgm:presLayoutVars>
      </dgm:prSet>
      <dgm:spPr/>
    </dgm:pt>
    <dgm:pt modelId="{5338743A-F81E-4026-8100-6710A12C43BE}" type="pres">
      <dgm:prSet presAssocID="{3845B9FA-440A-4999-B0B1-6648C0F8E4A5}" presName="rootComposite" presStyleCnt="0"/>
      <dgm:spPr/>
    </dgm:pt>
    <dgm:pt modelId="{52120CB2-C52F-4393-A51B-FBA4EA3103A3}" type="pres">
      <dgm:prSet presAssocID="{3845B9FA-440A-4999-B0B1-6648C0F8E4A5}" presName="rootText" presStyleLbl="node2" presStyleIdx="0" presStyleCnt="3" custScaleX="114981" custScaleY="2359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DC98FD-291D-4D24-9219-3EAE018ADE5A}" type="pres">
      <dgm:prSet presAssocID="{3845B9FA-440A-4999-B0B1-6648C0F8E4A5}" presName="rootConnector" presStyleLbl="node2" presStyleIdx="0" presStyleCnt="3"/>
      <dgm:spPr/>
      <dgm:t>
        <a:bodyPr/>
        <a:lstStyle/>
        <a:p>
          <a:endParaRPr lang="ru-RU"/>
        </a:p>
      </dgm:t>
    </dgm:pt>
    <dgm:pt modelId="{EF88F475-3770-4739-8BE4-15569767A2CE}" type="pres">
      <dgm:prSet presAssocID="{3845B9FA-440A-4999-B0B1-6648C0F8E4A5}" presName="hierChild4" presStyleCnt="0"/>
      <dgm:spPr/>
    </dgm:pt>
    <dgm:pt modelId="{7E681A88-4F80-4215-BB8A-83DDB54E8E36}" type="pres">
      <dgm:prSet presAssocID="{3845B9FA-440A-4999-B0B1-6648C0F8E4A5}" presName="hierChild5" presStyleCnt="0"/>
      <dgm:spPr/>
    </dgm:pt>
    <dgm:pt modelId="{B523ADD7-B499-4146-B513-B27F6CB252C7}" type="pres">
      <dgm:prSet presAssocID="{4CA2F66B-40E5-4D5C-A7FD-C917F84A467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2C157CD-6DF0-498F-A6C4-923E49378435}" type="pres">
      <dgm:prSet presAssocID="{4654BB4F-51BC-42B0-BFCF-7AB27E8824E0}" presName="hierRoot2" presStyleCnt="0">
        <dgm:presLayoutVars>
          <dgm:hierBranch val="init"/>
        </dgm:presLayoutVars>
      </dgm:prSet>
      <dgm:spPr/>
    </dgm:pt>
    <dgm:pt modelId="{DE66982D-2F8D-4156-811A-86D72C2BC7C8}" type="pres">
      <dgm:prSet presAssocID="{4654BB4F-51BC-42B0-BFCF-7AB27E8824E0}" presName="rootComposite" presStyleCnt="0"/>
      <dgm:spPr/>
    </dgm:pt>
    <dgm:pt modelId="{FCBC714E-EBD5-4D6B-93F0-C2796F1C6A83}" type="pres">
      <dgm:prSet presAssocID="{4654BB4F-51BC-42B0-BFCF-7AB27E8824E0}" presName="rootText" presStyleLbl="node2" presStyleIdx="1" presStyleCnt="3" custScaleX="111755" custScaleY="2312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90FCAB-2FEB-4ACA-9EB6-5B4C5DE18452}" type="pres">
      <dgm:prSet presAssocID="{4654BB4F-51BC-42B0-BFCF-7AB27E8824E0}" presName="rootConnector" presStyleLbl="node2" presStyleIdx="1" presStyleCnt="3"/>
      <dgm:spPr/>
      <dgm:t>
        <a:bodyPr/>
        <a:lstStyle/>
        <a:p>
          <a:endParaRPr lang="ru-RU"/>
        </a:p>
      </dgm:t>
    </dgm:pt>
    <dgm:pt modelId="{7AEA84D4-4F9F-49AA-A411-9D0CE21ACA2D}" type="pres">
      <dgm:prSet presAssocID="{4654BB4F-51BC-42B0-BFCF-7AB27E8824E0}" presName="hierChild4" presStyleCnt="0"/>
      <dgm:spPr/>
    </dgm:pt>
    <dgm:pt modelId="{6CF8932E-7B49-4E22-A91C-F8AADCE93D03}" type="pres">
      <dgm:prSet presAssocID="{4654BB4F-51BC-42B0-BFCF-7AB27E8824E0}" presName="hierChild5" presStyleCnt="0"/>
      <dgm:spPr/>
    </dgm:pt>
    <dgm:pt modelId="{1D773C72-9BE8-4668-9815-ACEF937B6172}" type="pres">
      <dgm:prSet presAssocID="{94931A51-BC20-4EF9-AFAA-0227705A10C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4DD70C16-C57E-458F-A0C0-F44E8473422E}" type="pres">
      <dgm:prSet presAssocID="{896C3CDC-DC0D-4096-A5EC-536B1EA1940B}" presName="hierRoot2" presStyleCnt="0">
        <dgm:presLayoutVars>
          <dgm:hierBranch val="init"/>
        </dgm:presLayoutVars>
      </dgm:prSet>
      <dgm:spPr/>
    </dgm:pt>
    <dgm:pt modelId="{7F84544C-9DCB-4940-B3B9-DA964ED753E9}" type="pres">
      <dgm:prSet presAssocID="{896C3CDC-DC0D-4096-A5EC-536B1EA1940B}" presName="rootComposite" presStyleCnt="0"/>
      <dgm:spPr/>
    </dgm:pt>
    <dgm:pt modelId="{87685483-EF30-4E5E-BFAE-22EB5FCCB449}" type="pres">
      <dgm:prSet presAssocID="{896C3CDC-DC0D-4096-A5EC-536B1EA1940B}" presName="rootText" presStyleLbl="node2" presStyleIdx="2" presStyleCnt="3" custScaleX="102896" custScaleY="2404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4EFB84-29AC-4B10-9AA7-2FA116031914}" type="pres">
      <dgm:prSet presAssocID="{896C3CDC-DC0D-4096-A5EC-536B1EA1940B}" presName="rootConnector" presStyleLbl="node2" presStyleIdx="2" presStyleCnt="3"/>
      <dgm:spPr/>
      <dgm:t>
        <a:bodyPr/>
        <a:lstStyle/>
        <a:p>
          <a:endParaRPr lang="ru-RU"/>
        </a:p>
      </dgm:t>
    </dgm:pt>
    <dgm:pt modelId="{A27F4AED-3D51-4C1F-8938-79DAD7BC96D3}" type="pres">
      <dgm:prSet presAssocID="{896C3CDC-DC0D-4096-A5EC-536B1EA1940B}" presName="hierChild4" presStyleCnt="0"/>
      <dgm:spPr/>
    </dgm:pt>
    <dgm:pt modelId="{5E0DF7CD-A18B-4640-9784-97B40C45E243}" type="pres">
      <dgm:prSet presAssocID="{896C3CDC-DC0D-4096-A5EC-536B1EA1940B}" presName="hierChild5" presStyleCnt="0"/>
      <dgm:spPr/>
    </dgm:pt>
    <dgm:pt modelId="{8512D185-A7E4-44BA-9BC9-F069C5683676}" type="pres">
      <dgm:prSet presAssocID="{C48B77EC-8195-42B6-9063-CF7C2FD554F5}" presName="hierChild3" presStyleCnt="0"/>
      <dgm:spPr/>
    </dgm:pt>
  </dgm:ptLst>
  <dgm:cxnLst>
    <dgm:cxn modelId="{99B6551D-520C-4E19-87E2-F92694F0CB0D}" type="presOf" srcId="{4654BB4F-51BC-42B0-BFCF-7AB27E8824E0}" destId="{FCBC714E-EBD5-4D6B-93F0-C2796F1C6A83}" srcOrd="0" destOrd="0" presId="urn:microsoft.com/office/officeart/2005/8/layout/orgChart1"/>
    <dgm:cxn modelId="{3C90DD90-E0CD-40E9-8F8C-72F34B3FE4F7}" type="presOf" srcId="{94931A51-BC20-4EF9-AFAA-0227705A10C4}" destId="{1D773C72-9BE8-4668-9815-ACEF937B6172}" srcOrd="0" destOrd="0" presId="urn:microsoft.com/office/officeart/2005/8/layout/orgChart1"/>
    <dgm:cxn modelId="{45C318EA-B3C7-42BC-971B-80D386B4EDE7}" type="presOf" srcId="{3845B9FA-440A-4999-B0B1-6648C0F8E4A5}" destId="{DADC98FD-291D-4D24-9219-3EAE018ADE5A}" srcOrd="1" destOrd="0" presId="urn:microsoft.com/office/officeart/2005/8/layout/orgChart1"/>
    <dgm:cxn modelId="{6B689BA4-3A86-4DD8-A840-C0C35E2625E6}" srcId="{C48B77EC-8195-42B6-9063-CF7C2FD554F5}" destId="{4654BB4F-51BC-42B0-BFCF-7AB27E8824E0}" srcOrd="1" destOrd="0" parTransId="{4CA2F66B-40E5-4D5C-A7FD-C917F84A467B}" sibTransId="{97A32349-CD9A-49EE-A04D-B75D2E625C99}"/>
    <dgm:cxn modelId="{78B48BE2-941F-4C62-A0B8-F561C0A3E626}" srcId="{C48B77EC-8195-42B6-9063-CF7C2FD554F5}" destId="{896C3CDC-DC0D-4096-A5EC-536B1EA1940B}" srcOrd="2" destOrd="0" parTransId="{94931A51-BC20-4EF9-AFAA-0227705A10C4}" sibTransId="{9F20DF6A-1A58-4306-A548-CF5850F52EF0}"/>
    <dgm:cxn modelId="{30D3102A-5BCF-4110-A5CB-575281FE103F}" type="presOf" srcId="{C48B77EC-8195-42B6-9063-CF7C2FD554F5}" destId="{42F95997-61ED-4B3B-8D09-9996DB0B7C7D}" srcOrd="0" destOrd="0" presId="urn:microsoft.com/office/officeart/2005/8/layout/orgChart1"/>
    <dgm:cxn modelId="{AB34F1CC-867D-47D5-A996-461C793C7D1B}" type="presOf" srcId="{4CA2F66B-40E5-4D5C-A7FD-C917F84A467B}" destId="{B523ADD7-B499-4146-B513-B27F6CB252C7}" srcOrd="0" destOrd="0" presId="urn:microsoft.com/office/officeart/2005/8/layout/orgChart1"/>
    <dgm:cxn modelId="{47375F61-11FB-435C-830C-806D8B376B49}" type="presOf" srcId="{896C3CDC-DC0D-4096-A5EC-536B1EA1940B}" destId="{87685483-EF30-4E5E-BFAE-22EB5FCCB449}" srcOrd="0" destOrd="0" presId="urn:microsoft.com/office/officeart/2005/8/layout/orgChart1"/>
    <dgm:cxn modelId="{6FE6BA1F-3455-461A-8424-B5EF116FDE8E}" type="presOf" srcId="{C48B77EC-8195-42B6-9063-CF7C2FD554F5}" destId="{D27B4D10-C035-4ABD-829F-AD2BA5199E5B}" srcOrd="1" destOrd="0" presId="urn:microsoft.com/office/officeart/2005/8/layout/orgChart1"/>
    <dgm:cxn modelId="{7C5A5804-479D-4EA6-8026-34B848ACDA38}" srcId="{EA6D83A9-8ECD-498F-B214-CD1B4D93A50C}" destId="{C48B77EC-8195-42B6-9063-CF7C2FD554F5}" srcOrd="0" destOrd="0" parTransId="{E26E01F9-BD26-43FF-8991-73AF8B7CE6FF}" sibTransId="{A011CFD2-A4E4-4287-B57D-EF7711ED9989}"/>
    <dgm:cxn modelId="{19A48133-3875-4916-8870-D55D15DE4ABC}" type="presOf" srcId="{896C3CDC-DC0D-4096-A5EC-536B1EA1940B}" destId="{AC4EFB84-29AC-4B10-9AA7-2FA116031914}" srcOrd="1" destOrd="0" presId="urn:microsoft.com/office/officeart/2005/8/layout/orgChart1"/>
    <dgm:cxn modelId="{25A5C237-1664-4F7B-834C-9FEC7B44BDD9}" type="presOf" srcId="{EA6D83A9-8ECD-498F-B214-CD1B4D93A50C}" destId="{3AE008C2-833E-48A0-B5E9-5AF8FB4EDC6D}" srcOrd="0" destOrd="0" presId="urn:microsoft.com/office/officeart/2005/8/layout/orgChart1"/>
    <dgm:cxn modelId="{C19FF549-58AC-486E-9800-FCFF07803CE8}" type="presOf" srcId="{3845B9FA-440A-4999-B0B1-6648C0F8E4A5}" destId="{52120CB2-C52F-4393-A51B-FBA4EA3103A3}" srcOrd="0" destOrd="0" presId="urn:microsoft.com/office/officeart/2005/8/layout/orgChart1"/>
    <dgm:cxn modelId="{87844A2B-5CC5-4946-843C-B39EB063BBAC}" type="presOf" srcId="{4654BB4F-51BC-42B0-BFCF-7AB27E8824E0}" destId="{C090FCAB-2FEB-4ACA-9EB6-5B4C5DE18452}" srcOrd="1" destOrd="0" presId="urn:microsoft.com/office/officeart/2005/8/layout/orgChart1"/>
    <dgm:cxn modelId="{ACFE85EA-871A-4C95-B283-419A1EF14630}" srcId="{C48B77EC-8195-42B6-9063-CF7C2FD554F5}" destId="{3845B9FA-440A-4999-B0B1-6648C0F8E4A5}" srcOrd="0" destOrd="0" parTransId="{BC8AF609-8CC3-4363-BB78-E79ACE705E9D}" sibTransId="{D90B1A3A-7531-456B-895F-FA8694008DB3}"/>
    <dgm:cxn modelId="{00C255F8-822A-498E-8D01-DF522DED9694}" type="presOf" srcId="{BC8AF609-8CC3-4363-BB78-E79ACE705E9D}" destId="{9203AB18-FE4C-4FEE-B7CE-3C24CE488D96}" srcOrd="0" destOrd="0" presId="urn:microsoft.com/office/officeart/2005/8/layout/orgChart1"/>
    <dgm:cxn modelId="{B44327F6-3959-4ABD-A5AF-7C41F3F9044A}" type="presParOf" srcId="{3AE008C2-833E-48A0-B5E9-5AF8FB4EDC6D}" destId="{83163E44-516F-4C2E-B31E-65BA23785B35}" srcOrd="0" destOrd="0" presId="urn:microsoft.com/office/officeart/2005/8/layout/orgChart1"/>
    <dgm:cxn modelId="{1BD09BCF-FCCB-4015-AC3F-CFF9BB726D34}" type="presParOf" srcId="{83163E44-516F-4C2E-B31E-65BA23785B35}" destId="{75A7A00D-F53D-4FF0-8B52-E6D0C00ECC44}" srcOrd="0" destOrd="0" presId="urn:microsoft.com/office/officeart/2005/8/layout/orgChart1"/>
    <dgm:cxn modelId="{8790B2E8-3B6F-433E-92F3-EADCE89F210E}" type="presParOf" srcId="{75A7A00D-F53D-4FF0-8B52-E6D0C00ECC44}" destId="{42F95997-61ED-4B3B-8D09-9996DB0B7C7D}" srcOrd="0" destOrd="0" presId="urn:microsoft.com/office/officeart/2005/8/layout/orgChart1"/>
    <dgm:cxn modelId="{67E939C1-8854-47CF-9D34-628E330E931B}" type="presParOf" srcId="{75A7A00D-F53D-4FF0-8B52-E6D0C00ECC44}" destId="{D27B4D10-C035-4ABD-829F-AD2BA5199E5B}" srcOrd="1" destOrd="0" presId="urn:microsoft.com/office/officeart/2005/8/layout/orgChart1"/>
    <dgm:cxn modelId="{875E069F-E0D0-4922-8586-59DB6E77FBD8}" type="presParOf" srcId="{83163E44-516F-4C2E-B31E-65BA23785B35}" destId="{AE4E8990-FFAF-4692-A424-502486D03A45}" srcOrd="1" destOrd="0" presId="urn:microsoft.com/office/officeart/2005/8/layout/orgChart1"/>
    <dgm:cxn modelId="{FD0432AB-B57A-44CA-BA25-82CB85617918}" type="presParOf" srcId="{AE4E8990-FFAF-4692-A424-502486D03A45}" destId="{9203AB18-FE4C-4FEE-B7CE-3C24CE488D96}" srcOrd="0" destOrd="0" presId="urn:microsoft.com/office/officeart/2005/8/layout/orgChart1"/>
    <dgm:cxn modelId="{E643DDF6-F1E5-411C-AC1E-B1E70864A475}" type="presParOf" srcId="{AE4E8990-FFAF-4692-A424-502486D03A45}" destId="{434A7FD6-0887-4D75-BB6B-95CF22BAAA6C}" srcOrd="1" destOrd="0" presId="urn:microsoft.com/office/officeart/2005/8/layout/orgChart1"/>
    <dgm:cxn modelId="{3A9202FB-AB6C-43A4-A9FA-75D45641C27A}" type="presParOf" srcId="{434A7FD6-0887-4D75-BB6B-95CF22BAAA6C}" destId="{5338743A-F81E-4026-8100-6710A12C43BE}" srcOrd="0" destOrd="0" presId="urn:microsoft.com/office/officeart/2005/8/layout/orgChart1"/>
    <dgm:cxn modelId="{EE85BA35-8E4C-417D-84C1-2D7667B16242}" type="presParOf" srcId="{5338743A-F81E-4026-8100-6710A12C43BE}" destId="{52120CB2-C52F-4393-A51B-FBA4EA3103A3}" srcOrd="0" destOrd="0" presId="urn:microsoft.com/office/officeart/2005/8/layout/orgChart1"/>
    <dgm:cxn modelId="{7AE2AA0E-20ED-468D-A807-F1A0B35FF1CE}" type="presParOf" srcId="{5338743A-F81E-4026-8100-6710A12C43BE}" destId="{DADC98FD-291D-4D24-9219-3EAE018ADE5A}" srcOrd="1" destOrd="0" presId="urn:microsoft.com/office/officeart/2005/8/layout/orgChart1"/>
    <dgm:cxn modelId="{15019691-4BF0-4AB2-A599-275CE4CC0708}" type="presParOf" srcId="{434A7FD6-0887-4D75-BB6B-95CF22BAAA6C}" destId="{EF88F475-3770-4739-8BE4-15569767A2CE}" srcOrd="1" destOrd="0" presId="urn:microsoft.com/office/officeart/2005/8/layout/orgChart1"/>
    <dgm:cxn modelId="{3BD02F97-2D4C-4A11-8999-179EA7C78192}" type="presParOf" srcId="{434A7FD6-0887-4D75-BB6B-95CF22BAAA6C}" destId="{7E681A88-4F80-4215-BB8A-83DDB54E8E36}" srcOrd="2" destOrd="0" presId="urn:microsoft.com/office/officeart/2005/8/layout/orgChart1"/>
    <dgm:cxn modelId="{F8B05792-EA3C-4074-8A01-8833B8092A16}" type="presParOf" srcId="{AE4E8990-FFAF-4692-A424-502486D03A45}" destId="{B523ADD7-B499-4146-B513-B27F6CB252C7}" srcOrd="2" destOrd="0" presId="urn:microsoft.com/office/officeart/2005/8/layout/orgChart1"/>
    <dgm:cxn modelId="{152F91FA-6B87-4DB8-AA6F-A84682FE5C44}" type="presParOf" srcId="{AE4E8990-FFAF-4692-A424-502486D03A45}" destId="{32C157CD-6DF0-498F-A6C4-923E49378435}" srcOrd="3" destOrd="0" presId="urn:microsoft.com/office/officeart/2005/8/layout/orgChart1"/>
    <dgm:cxn modelId="{61207C68-8920-4B29-B6B4-BBAFC2B404AA}" type="presParOf" srcId="{32C157CD-6DF0-498F-A6C4-923E49378435}" destId="{DE66982D-2F8D-4156-811A-86D72C2BC7C8}" srcOrd="0" destOrd="0" presId="urn:microsoft.com/office/officeart/2005/8/layout/orgChart1"/>
    <dgm:cxn modelId="{3D1CCA7C-1AFC-4FCB-BD45-EBA4E3FA069C}" type="presParOf" srcId="{DE66982D-2F8D-4156-811A-86D72C2BC7C8}" destId="{FCBC714E-EBD5-4D6B-93F0-C2796F1C6A83}" srcOrd="0" destOrd="0" presId="urn:microsoft.com/office/officeart/2005/8/layout/orgChart1"/>
    <dgm:cxn modelId="{424C365B-F7D8-47F4-ACE4-467737889323}" type="presParOf" srcId="{DE66982D-2F8D-4156-811A-86D72C2BC7C8}" destId="{C090FCAB-2FEB-4ACA-9EB6-5B4C5DE18452}" srcOrd="1" destOrd="0" presId="urn:microsoft.com/office/officeart/2005/8/layout/orgChart1"/>
    <dgm:cxn modelId="{24809AFC-4EFF-4DD9-97B7-E4BA95A5254D}" type="presParOf" srcId="{32C157CD-6DF0-498F-A6C4-923E49378435}" destId="{7AEA84D4-4F9F-49AA-A411-9D0CE21ACA2D}" srcOrd="1" destOrd="0" presId="urn:microsoft.com/office/officeart/2005/8/layout/orgChart1"/>
    <dgm:cxn modelId="{9562D88F-86E1-42EF-9E06-71CF4B6B079F}" type="presParOf" srcId="{32C157CD-6DF0-498F-A6C4-923E49378435}" destId="{6CF8932E-7B49-4E22-A91C-F8AADCE93D03}" srcOrd="2" destOrd="0" presId="urn:microsoft.com/office/officeart/2005/8/layout/orgChart1"/>
    <dgm:cxn modelId="{2A1FB5A4-ECA5-4829-B2E6-7E7910C4AD48}" type="presParOf" srcId="{AE4E8990-FFAF-4692-A424-502486D03A45}" destId="{1D773C72-9BE8-4668-9815-ACEF937B6172}" srcOrd="4" destOrd="0" presId="urn:microsoft.com/office/officeart/2005/8/layout/orgChart1"/>
    <dgm:cxn modelId="{4E31AD8B-1BB0-4969-84D5-BA8D8E62E7AB}" type="presParOf" srcId="{AE4E8990-FFAF-4692-A424-502486D03A45}" destId="{4DD70C16-C57E-458F-A0C0-F44E8473422E}" srcOrd="5" destOrd="0" presId="urn:microsoft.com/office/officeart/2005/8/layout/orgChart1"/>
    <dgm:cxn modelId="{78167209-A11D-4FA2-82B7-3FDF69A03F84}" type="presParOf" srcId="{4DD70C16-C57E-458F-A0C0-F44E8473422E}" destId="{7F84544C-9DCB-4940-B3B9-DA964ED753E9}" srcOrd="0" destOrd="0" presId="urn:microsoft.com/office/officeart/2005/8/layout/orgChart1"/>
    <dgm:cxn modelId="{B98DD66D-DBA0-48CA-BF2D-099CD63FF9E3}" type="presParOf" srcId="{7F84544C-9DCB-4940-B3B9-DA964ED753E9}" destId="{87685483-EF30-4E5E-BFAE-22EB5FCCB449}" srcOrd="0" destOrd="0" presId="urn:microsoft.com/office/officeart/2005/8/layout/orgChart1"/>
    <dgm:cxn modelId="{2BC83F1A-2D98-45AA-99EC-CE32DDEC68DC}" type="presParOf" srcId="{7F84544C-9DCB-4940-B3B9-DA964ED753E9}" destId="{AC4EFB84-29AC-4B10-9AA7-2FA116031914}" srcOrd="1" destOrd="0" presId="urn:microsoft.com/office/officeart/2005/8/layout/orgChart1"/>
    <dgm:cxn modelId="{3DD0930F-11A5-4FA6-8485-F93978F97B3E}" type="presParOf" srcId="{4DD70C16-C57E-458F-A0C0-F44E8473422E}" destId="{A27F4AED-3D51-4C1F-8938-79DAD7BC96D3}" srcOrd="1" destOrd="0" presId="urn:microsoft.com/office/officeart/2005/8/layout/orgChart1"/>
    <dgm:cxn modelId="{E0A10628-C7E9-4C75-9086-976D7211DA2C}" type="presParOf" srcId="{4DD70C16-C57E-458F-A0C0-F44E8473422E}" destId="{5E0DF7CD-A18B-4640-9784-97B40C45E243}" srcOrd="2" destOrd="0" presId="urn:microsoft.com/office/officeart/2005/8/layout/orgChart1"/>
    <dgm:cxn modelId="{C648C60F-23F5-491D-803F-4736157718D2}" type="presParOf" srcId="{83163E44-516F-4C2E-B31E-65BA23785B35}" destId="{8512D185-A7E4-44BA-9BC9-F069C5683676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773C72-9BE8-4668-9815-ACEF937B6172}">
      <dsp:nvSpPr>
        <dsp:cNvPr id="0" name=""/>
        <dsp:cNvSpPr/>
      </dsp:nvSpPr>
      <dsp:spPr>
        <a:xfrm>
          <a:off x="5104832" y="964966"/>
          <a:ext cx="4006371" cy="1010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792"/>
              </a:lnTo>
              <a:lnTo>
                <a:pt x="4006371" y="711792"/>
              </a:lnTo>
              <a:lnTo>
                <a:pt x="4006371" y="10104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3ADD7-B499-4146-B513-B27F6CB252C7}">
      <dsp:nvSpPr>
        <dsp:cNvPr id="0" name=""/>
        <dsp:cNvSpPr/>
      </dsp:nvSpPr>
      <dsp:spPr>
        <a:xfrm>
          <a:off x="5104832" y="964966"/>
          <a:ext cx="356483" cy="1010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792"/>
              </a:lnTo>
              <a:lnTo>
                <a:pt x="356483" y="711792"/>
              </a:lnTo>
              <a:lnTo>
                <a:pt x="356483" y="10104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3AB18-FE4C-4FEE-B7CE-3C24CE488D96}">
      <dsp:nvSpPr>
        <dsp:cNvPr id="0" name=""/>
        <dsp:cNvSpPr/>
      </dsp:nvSpPr>
      <dsp:spPr>
        <a:xfrm>
          <a:off x="1639563" y="964966"/>
          <a:ext cx="3465268" cy="1010437"/>
        </a:xfrm>
        <a:custGeom>
          <a:avLst/>
          <a:gdLst/>
          <a:ahLst/>
          <a:cxnLst/>
          <a:rect l="0" t="0" r="0" b="0"/>
          <a:pathLst>
            <a:path>
              <a:moveTo>
                <a:pt x="3465268" y="0"/>
              </a:moveTo>
              <a:lnTo>
                <a:pt x="3465268" y="711792"/>
              </a:lnTo>
              <a:lnTo>
                <a:pt x="0" y="711792"/>
              </a:lnTo>
              <a:lnTo>
                <a:pt x="0" y="10104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95997-61ED-4B3B-8D09-9996DB0B7C7D}">
      <dsp:nvSpPr>
        <dsp:cNvPr id="0" name=""/>
        <dsp:cNvSpPr/>
      </dsp:nvSpPr>
      <dsp:spPr>
        <a:xfrm>
          <a:off x="1628257" y="0"/>
          <a:ext cx="6953149" cy="964966"/>
        </a:xfrm>
        <a:prstGeom prst="rect">
          <a:avLst/>
        </a:prstGeom>
        <a:noFill/>
        <a:ln w="12700" cap="flat" cmpd="sng" algn="ctr">
          <a:solidFill>
            <a:schemeClr val="tx1">
              <a:alpha val="8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solidFill>
                <a:schemeClr val="tx1"/>
              </a:solidFill>
            </a:rPr>
            <a:t>Уравнение это:</a:t>
          </a:r>
          <a:endParaRPr lang="ru-RU" sz="5400" kern="1200" dirty="0">
            <a:solidFill>
              <a:schemeClr val="tx1"/>
            </a:solidFill>
          </a:endParaRPr>
        </a:p>
      </dsp:txBody>
      <dsp:txXfrm>
        <a:off x="1628257" y="0"/>
        <a:ext cx="6953149" cy="964966"/>
      </dsp:txXfrm>
    </dsp:sp>
    <dsp:sp modelId="{52120CB2-C52F-4393-A51B-FBA4EA3103A3}">
      <dsp:nvSpPr>
        <dsp:cNvPr id="0" name=""/>
        <dsp:cNvSpPr/>
      </dsp:nvSpPr>
      <dsp:spPr>
        <a:xfrm>
          <a:off x="4394" y="1975404"/>
          <a:ext cx="3270338" cy="3356121"/>
        </a:xfrm>
        <a:prstGeom prst="rect">
          <a:avLst/>
        </a:pr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Выражение,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содержащее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переменную</a:t>
          </a:r>
          <a:endParaRPr lang="ru-RU" sz="3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394" y="1975404"/>
        <a:ext cx="3270338" cy="3356121"/>
      </dsp:txXfrm>
    </dsp:sp>
    <dsp:sp modelId="{FCBC714E-EBD5-4D6B-93F0-C2796F1C6A83}">
      <dsp:nvSpPr>
        <dsp:cNvPr id="0" name=""/>
        <dsp:cNvSpPr/>
      </dsp:nvSpPr>
      <dsp:spPr>
        <a:xfrm>
          <a:off x="3872023" y="1975404"/>
          <a:ext cx="3178583" cy="3288968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Равенство,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содержащее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одну переменную</a:t>
          </a:r>
          <a:endParaRPr lang="ru-RU" sz="3200" kern="1200" dirty="0"/>
        </a:p>
      </dsp:txBody>
      <dsp:txXfrm>
        <a:off x="3872023" y="1975404"/>
        <a:ext cx="3178583" cy="3288968"/>
      </dsp:txXfrm>
    </dsp:sp>
    <dsp:sp modelId="{87685483-EF30-4E5E-BFAE-22EB5FCCB449}">
      <dsp:nvSpPr>
        <dsp:cNvPr id="0" name=""/>
        <dsp:cNvSpPr/>
      </dsp:nvSpPr>
      <dsp:spPr>
        <a:xfrm>
          <a:off x="7647898" y="1975404"/>
          <a:ext cx="2926611" cy="3419192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Равенство,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содержащее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несколько переменных</a:t>
          </a:r>
          <a:endParaRPr lang="ru-RU" sz="3200" kern="1200" dirty="0"/>
        </a:p>
      </dsp:txBody>
      <dsp:txXfrm>
        <a:off x="7647898" y="1975404"/>
        <a:ext cx="2926611" cy="3419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5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612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643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57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537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207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36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06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312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81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445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9DB5F-9D16-411B-A7D7-70B54523618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AD94A-BE38-4B29-9DC3-AC2C65591A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262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059;&#1095;&#1080;&#1090;&#1077;&#1083;&#1100;%20&#1075;&#1086;&#1076;&#1072;%202015\&#1091;&#1088;&#1086;&#1082;%20&#1074;%206%20&#1082;&#1083;&#1072;&#1089;&#1089;&#1077;\chemu_uchat_v_shkole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059;&#1095;&#1080;&#1090;&#1077;&#1083;&#1100;%20&#1075;&#1086;&#1076;&#1072;%202015\&#1091;&#1088;&#1086;&#1082;%20&#1074;%206%20&#1082;&#1083;&#1072;&#1089;&#1089;&#1077;\&#1048;&#1079;%20&#1084;&#1091;&#1083;&#1100;&#1090;&#1092;&#1080;&#1083;&#1100;&#1084;&#1072;%20&#1052;&#1072;&#1096;&#1072;%20&#1080;%20&#1084;&#1077;&#1076;&#1074;&#1077;&#1076;&#1100;%20-%20&#1055;&#1088;&#1086;%20&#1074;&#1072;&#1088;&#1077;&#1085;&#1100;&#1077;%20(&#1084;&#1080;&#1085;&#1091;&#1089;).mp3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119" y="115138"/>
            <a:ext cx="6500181" cy="64785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47581" y="1324961"/>
            <a:ext cx="55145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Здравствуйте,</a:t>
            </a:r>
            <a:b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 ребята!</a:t>
            </a:r>
            <a:endParaRPr lang="ru-RU" sz="4800" b="1" i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chemu_uchat_v_shko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218985" y="6090139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38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936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053884" y="250044"/>
            <a:ext cx="8088924" cy="9035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4(Х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3)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(6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2Х)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4221" y="998805"/>
            <a:ext cx="6696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4Х – 12 = – 6 + 2Х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5944" y="2501704"/>
            <a:ext cx="6696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2Х          = – 6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1397" y="1767840"/>
            <a:ext cx="876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4Х – 12</a:t>
            </a:r>
            <a:r>
              <a:rPr lang="ru-RU" sz="5400" b="1" dirty="0" smtClean="0">
                <a:solidFill>
                  <a:srgbClr val="FF0000"/>
                </a:solidFill>
              </a:rPr>
              <a:t> –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2Х</a:t>
            </a:r>
            <a:r>
              <a:rPr lang="ru-RU" sz="5400" b="1" dirty="0" smtClean="0">
                <a:solidFill>
                  <a:srgbClr val="0000CC"/>
                </a:solidFill>
              </a:rPr>
              <a:t>  = – 6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00304" y="2510471"/>
            <a:ext cx="15456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+ 12 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84421" y="2508126"/>
            <a:ext cx="14125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- 12 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73459" y="3270738"/>
            <a:ext cx="876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2Х =  6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99249" y="3985845"/>
            <a:ext cx="876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Х = 6 : 2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2837" y="4696713"/>
            <a:ext cx="2937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Х = 3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0494" y="5425889"/>
            <a:ext cx="2937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Ответ: 3</a:t>
            </a:r>
            <a:endParaRPr lang="ru-RU" sz="5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1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изкультминут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3711" y="965631"/>
            <a:ext cx="7455877" cy="4841478"/>
          </a:xfrm>
          <a:prstGeom prst="rect">
            <a:avLst/>
          </a:prstGeom>
        </p:spPr>
      </p:pic>
      <p:pic>
        <p:nvPicPr>
          <p:cNvPr id="3" name="Из мультфильма Маша и медведь - Про варенье (минус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387797" y="60338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05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Решите уравнения по вариантам</a:t>
            </a:r>
            <a:endParaRPr lang="ru-RU" sz="4000" b="1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635326" cy="10582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 вариант</a:t>
            </a:r>
          </a:p>
          <a:p>
            <a:pPr marL="0" indent="0">
              <a:buNone/>
            </a:pPr>
            <a:r>
              <a:rPr lang="ru-RU" dirty="0" smtClean="0"/>
              <a:t>   3(Х – 2) = – (4 – 3Х)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506372" cy="97935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 вариант</a:t>
            </a:r>
          </a:p>
          <a:p>
            <a:pPr marL="0" indent="0">
              <a:buNone/>
            </a:pPr>
            <a:r>
              <a:rPr lang="ru-RU" dirty="0" smtClean="0"/>
              <a:t>– (4 – 2Х) = 2(Х – 2)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687987" y="4985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82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Решите уравнения по вариантам</a:t>
            </a:r>
            <a:endParaRPr lang="ru-RU" sz="4000" b="1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97935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 вариант</a:t>
            </a:r>
          </a:p>
          <a:p>
            <a:pPr marL="0" indent="0">
              <a:buNone/>
            </a:pPr>
            <a:r>
              <a:rPr lang="ru-RU" dirty="0" smtClean="0"/>
              <a:t>   3(Х – 2) = – (4 – 3Х)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7935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 вариант</a:t>
            </a:r>
          </a:p>
          <a:p>
            <a:pPr marL="0" indent="0">
              <a:buNone/>
            </a:pPr>
            <a:r>
              <a:rPr lang="ru-RU" dirty="0" smtClean="0"/>
              <a:t>–(4 – 2Х) = 2(Х – 2)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21" y="2705087"/>
            <a:ext cx="2414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3Х – 6 = – 4+3Х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72047" y="3175660"/>
            <a:ext cx="2414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3Х – 3Х = – 4+6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202022" y="3589962"/>
            <a:ext cx="1079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0Х = 2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151202" y="4029607"/>
            <a:ext cx="1911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Нет корней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16091" y="4469254"/>
            <a:ext cx="1465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Ответ:</a:t>
            </a:r>
            <a:r>
              <a:rPr lang="en-US" sz="2800" dirty="0" smtClean="0"/>
              <a:t>Ø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133514" y="2766343"/>
            <a:ext cx="305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– 4 + 2Х = 2Х – 4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258711" y="3301673"/>
            <a:ext cx="2414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2Х – 2Х = – 4+4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312771" y="3794183"/>
            <a:ext cx="1079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0Х = 0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310190" y="4268758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Х- любое число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437214" y="4806877"/>
            <a:ext cx="1226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Ответ: 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87987" y="4985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7540284" y="4867422"/>
          <a:ext cx="446649" cy="429138"/>
        </p:xfrm>
        <a:graphic>
          <a:graphicData uri="http://schemas.openxmlformats.org/presentationml/2006/ole">
            <p:oleObj spid="_x0000_s2050" name="Формула" r:id="rId3" imgW="152280" imgH="1648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282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1536" y="44539"/>
            <a:ext cx="9376322" cy="681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10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8636" y="0"/>
            <a:ext cx="9452472" cy="708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816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222695" y="1670881"/>
            <a:ext cx="8088924" cy="13818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4(Х-3)</a:t>
            </a:r>
            <a:r>
              <a:rPr kumimoji="0" lang="ru-RU" sz="6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(6-2Х)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39286" y="1505242"/>
            <a:ext cx="12379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=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119" y="115138"/>
            <a:ext cx="4994013" cy="49773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09611" y="2513201"/>
            <a:ext cx="41352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Тема урока</a:t>
            </a:r>
            <a:r>
              <a:rPr lang="ru-RU" sz="6000" dirty="0" smtClean="0"/>
              <a:t>: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3402414" y="3957493"/>
            <a:ext cx="87895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Решение уравнений.</a:t>
            </a:r>
            <a:endParaRPr lang="ru-RU" sz="6000" b="1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318048500"/>
              </p:ext>
            </p:extLst>
          </p:nvPr>
        </p:nvGraphicFramePr>
        <p:xfrm>
          <a:off x="1083213" y="719666"/>
          <a:ext cx="10578904" cy="5807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361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8972" y="1167618"/>
            <a:ext cx="8468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Что значит решить уравнение?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9649" y="2307102"/>
            <a:ext cx="79060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Решить уравнение – значит найти множество всех его корней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44062" y="1392700"/>
            <a:ext cx="8623495" cy="1369141"/>
            <a:chOff x="1280160" y="1322363"/>
            <a:chExt cx="8623495" cy="1369141"/>
          </a:xfrm>
        </p:grpSpPr>
        <p:sp>
          <p:nvSpPr>
            <p:cNvPr id="2" name="TextBox 1"/>
            <p:cNvSpPr txBox="1"/>
            <p:nvPr/>
          </p:nvSpPr>
          <p:spPr>
            <a:xfrm>
              <a:off x="1280160" y="1491175"/>
              <a:ext cx="86234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200" dirty="0" smtClean="0">
                  <a:solidFill>
                    <a:srgbClr val="0000CC"/>
                  </a:solidFill>
                </a:rPr>
                <a:t>Мудрая сова</a:t>
              </a:r>
              <a:endParaRPr lang="ru-RU" sz="7200" dirty="0">
                <a:solidFill>
                  <a:srgbClr val="0000CC"/>
                </a:solidFill>
              </a:endParaRPr>
            </a:p>
          </p:txBody>
        </p:sp>
        <p:sp>
          <p:nvSpPr>
            <p:cNvPr id="3" name="Дуга 2"/>
            <p:cNvSpPr/>
            <p:nvPr/>
          </p:nvSpPr>
          <p:spPr>
            <a:xfrm>
              <a:off x="1463040" y="1322363"/>
              <a:ext cx="1983545" cy="928468"/>
            </a:xfrm>
            <a:prstGeom prst="arc">
              <a:avLst>
                <a:gd name="adj1" fmla="val 10937440"/>
                <a:gd name="adj2" fmla="val 82324"/>
              </a:avLst>
            </a:prstGeom>
            <a:ln w="635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Дуга 3"/>
            <p:cNvSpPr/>
            <p:nvPr/>
          </p:nvSpPr>
          <p:spPr>
            <a:xfrm>
              <a:off x="4684542" y="1516966"/>
              <a:ext cx="1207477" cy="860474"/>
            </a:xfrm>
            <a:prstGeom prst="arc">
              <a:avLst>
                <a:gd name="adj1" fmla="val 10937440"/>
                <a:gd name="adj2" fmla="val 82324"/>
              </a:avLst>
            </a:prstGeom>
            <a:ln w="635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71470" y="1606329"/>
            <a:ext cx="3742006" cy="41433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33847" y="506436"/>
            <a:ext cx="39444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Корень растения</a:t>
            </a:r>
            <a:endParaRPr lang="ru-RU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5581" y="534571"/>
            <a:ext cx="36799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00CC"/>
                </a:solidFill>
              </a:rPr>
              <a:t>Корень  в слове</a:t>
            </a:r>
            <a:endParaRPr lang="ru-RU" sz="4000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8494" y="2853396"/>
            <a:ext cx="43099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91D3E"/>
                </a:solidFill>
              </a:rPr>
              <a:t>Корень уравнения</a:t>
            </a:r>
            <a:endParaRPr lang="ru-RU" sz="4000" b="1" dirty="0">
              <a:solidFill>
                <a:srgbClr val="791D3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4062" y="3854547"/>
            <a:ext cx="58240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91D3E"/>
                </a:solidFill>
              </a:rPr>
              <a:t>Корень уравнения  – значение переменной, при подстановке которого в уравнение получается верное числовое равенство</a:t>
            </a:r>
            <a:endParaRPr lang="ru-RU" sz="3200" b="1" dirty="0">
              <a:solidFill>
                <a:srgbClr val="791D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067951" y="517330"/>
            <a:ext cx="8088924" cy="13818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4(Х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3)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(6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2Х)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4221" y="1533378"/>
            <a:ext cx="6696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4Х – 12 = – 6 + 2Х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8321" y="2670518"/>
            <a:ext cx="876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4Х – 12           = – 6 + 2Х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8870" y="2710375"/>
            <a:ext cx="148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–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2Х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00050" y="2708029"/>
            <a:ext cx="17232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–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2Х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36653" y="3652911"/>
            <a:ext cx="876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4Х – 12           = – 6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1269" y="3706837"/>
            <a:ext cx="148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–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2Х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endParaRPr lang="ru-RU" sz="5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067951" y="517330"/>
            <a:ext cx="8088924" cy="13818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4(Х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3)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(6 </a:t>
            </a:r>
            <a:r>
              <a:rPr lang="ru-RU" sz="5400" b="1" dirty="0" smtClean="0">
                <a:solidFill>
                  <a:srgbClr val="0000CC"/>
                </a:solidFill>
              </a:rPr>
              <a:t>–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2Х)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4221" y="1533378"/>
            <a:ext cx="6696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4Х – 12 = – 6 + 2Х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4079" y="3402037"/>
            <a:ext cx="6696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2Х – 12 = – 6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1397" y="2443089"/>
            <a:ext cx="876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4Х – 12</a:t>
            </a:r>
            <a:r>
              <a:rPr lang="ru-RU" sz="5400" b="1" dirty="0" smtClean="0">
                <a:solidFill>
                  <a:srgbClr val="FF0000"/>
                </a:solidFill>
              </a:rPr>
              <a:t> –</a:t>
            </a:r>
            <a:r>
              <a:rPr lang="ru-RU" sz="5400" b="1" dirty="0" smtClean="0">
                <a:solidFill>
                  <a:srgbClr val="0000CC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2Х</a:t>
            </a:r>
            <a:r>
              <a:rPr lang="ru-RU" sz="5400" b="1" dirty="0" smtClean="0">
                <a:solidFill>
                  <a:srgbClr val="0000CC"/>
                </a:solidFill>
              </a:rPr>
              <a:t>  = – 6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89869" y="4356296"/>
            <a:ext cx="6696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CC"/>
                </a:solidFill>
              </a:rPr>
              <a:t>2Х          = – 6</a:t>
            </a:r>
            <a:endParaRPr lang="ru-RU" sz="5400" b="1" dirty="0">
              <a:solidFill>
                <a:srgbClr val="0000CC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03179" y="4355682"/>
            <a:ext cx="15456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– 12 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-241175" y="0"/>
            <a:ext cx="12433175" cy="656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850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302</Words>
  <Application>Microsoft Office PowerPoint</Application>
  <PresentationFormat>Произвольный</PresentationFormat>
  <Paragraphs>65</Paragraphs>
  <Slides>16</Slides>
  <Notes>0</Notes>
  <HiddenSlides>0</HiddenSlides>
  <MMClips>2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Решите уравнения по вариантам</vt:lpstr>
      <vt:lpstr>Решите уравнения по вариантам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Марина</cp:lastModifiedBy>
  <cp:revision>34</cp:revision>
  <dcterms:created xsi:type="dcterms:W3CDTF">2015-03-19T18:14:39Z</dcterms:created>
  <dcterms:modified xsi:type="dcterms:W3CDTF">2015-03-23T16:01:33Z</dcterms:modified>
</cp:coreProperties>
</file>