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ownloads\ytWqyNZ8_t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85818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дминистратор\Downloads\JJt7nGyFhc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дминистратор\Downloads\STpZbBdpQwo.jpg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285720" y="285728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дминистратор\Downloads\kEwxTNWhoZ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00105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дминистратор\Downloads\ikuwqLMhx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792961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дминистратор\Downloads\sQdTs8dksV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92961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Администратор\Downloads\jTW6GTfOr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01056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2</cp:revision>
  <dcterms:created xsi:type="dcterms:W3CDTF">2015-04-03T05:14:06Z</dcterms:created>
  <dcterms:modified xsi:type="dcterms:W3CDTF">2015-04-03T05:28:24Z</dcterms:modified>
</cp:coreProperties>
</file>