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61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Пропорциональные отрезки в прямоугольном треугольнике.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3235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6634007" cy="7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68960"/>
            <a:ext cx="5486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336910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2656"/>
            <a:ext cx="2133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05325"/>
            <a:ext cx="79629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645911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5753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44824"/>
            <a:ext cx="1885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4829175"/>
            <a:ext cx="1866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572412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0648"/>
            <a:ext cx="1971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57531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80928"/>
            <a:ext cx="77057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76850"/>
            <a:ext cx="5867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8950" y="6543675"/>
            <a:ext cx="2305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639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76390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6039216" cy="4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653136"/>
            <a:ext cx="75533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Домашнее задание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П. </a:t>
            </a:r>
            <a:r>
              <a:rPr lang="ru-RU" dirty="0" smtClean="0">
                <a:solidFill>
                  <a:schemeClr val="bg1"/>
                </a:solidFill>
              </a:rPr>
              <a:t>72, </a:t>
            </a:r>
            <a:r>
              <a:rPr lang="ru-RU" dirty="0" smtClean="0">
                <a:solidFill>
                  <a:schemeClr val="bg1"/>
                </a:solidFill>
              </a:rPr>
              <a:t>п. </a:t>
            </a:r>
            <a:r>
              <a:rPr lang="ru-RU" dirty="0" smtClean="0">
                <a:solidFill>
                  <a:schemeClr val="bg1"/>
                </a:solidFill>
              </a:rPr>
              <a:t>73 (стр.167-170),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№649, №655.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Используемая литература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8568952" cy="227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34590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27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Домашнее задание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17</cp:revision>
  <dcterms:created xsi:type="dcterms:W3CDTF">2015-01-28T19:36:30Z</dcterms:created>
  <dcterms:modified xsi:type="dcterms:W3CDTF">2015-04-01T16:44:19Z</dcterms:modified>
</cp:coreProperties>
</file>