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56" r:id="rId8"/>
    <p:sldId id="258" r:id="rId9"/>
    <p:sldId id="259" r:id="rId10"/>
    <p:sldId id="257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3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8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49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6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3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9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9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3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0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6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4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7F2DEC-0115-4D34-86FC-EB91D4C013B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EC7D3F-B8F7-4841-9FA8-F29D973C0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12shkolakrs.ru/p32aa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288" y="2708276"/>
            <a:ext cx="8062912" cy="1470025"/>
          </a:xfrm>
        </p:spPr>
        <p:txBody>
          <a:bodyPr rtlCol="0">
            <a:noAutofit/>
          </a:bodyPr>
          <a:lstStyle/>
          <a:p>
            <a:pPr marL="484632"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Биография Пифагора. </a:t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Применение теоремы Пифагора в жизни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7" y="2195445"/>
            <a:ext cx="5605995" cy="5163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32" y="2544036"/>
            <a:ext cx="5696428" cy="4050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81" y="0"/>
            <a:ext cx="11655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 обоих берегах реки растет по пальме, одна против другой. Высота одной 30 локтей, другой - 20 локтей. Расстояние между их основаниями - 50 локтей. На верхушке каждой пальмы сидит птица. Внезапно обе птицы заметили рыбу, выплывшую к поверхности воды между пальмами. Они кинулись к ней разом и достигли ее одновременно. На каком расстоянии от основания более высокой пальмы появилась рыба?</a:t>
            </a:r>
          </a:p>
        </p:txBody>
      </p:sp>
    </p:spTree>
    <p:extLst>
      <p:ext uri="{BB962C8B-B14F-4D97-AF65-F5344CB8AC3E}">
        <p14:creationId xmlns:p14="http://schemas.microsoft.com/office/powerpoint/2010/main" val="1511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230" t="39742" r="34445" b="12568"/>
          <a:stretch/>
        </p:blipFill>
        <p:spPr>
          <a:xfrm>
            <a:off x="141042" y="165258"/>
            <a:ext cx="5984335" cy="6527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947" t="27801" r="62675" b="20865"/>
          <a:stretch/>
        </p:blipFill>
        <p:spPr>
          <a:xfrm>
            <a:off x="6449083" y="165258"/>
            <a:ext cx="5405065" cy="65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9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72" y="1026141"/>
            <a:ext cx="10364451" cy="159617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 Алиса сказала коту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найти клад надо пройти 5 м вперёд, потом повернуть налево и пройти еще 12 м. А сама побежала напрямик. Кто первый доберётся до клада?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pload.wikimedia.org/wikipedia/ru/1/16/%D0%9A%D0%BE%D1%82_%D0%91%D0%B0%D0%B7%D0%B8%D0%BB%D0%B8%D0%BE_%D0%B8_%D0%9B%D0%B8%D1%81%D0%B0_%D0%90%D0%BB%D0%B8%D1%81%D0%B0,_%D1%84%D0%B8%D0%BB%D1%8C%D0%BC_%D0%9F%D1%80%D0%B8%D0%BA%D0%BB%D1%8E%D1%87%D0%B5%D0%BD%D0%B8%D1%8F_%D0%91%D1%83%D1%80%D0%B0%D1%82%D0%B8%D0%BD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1" y="3338111"/>
            <a:ext cx="4614728" cy="32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rgif.com/animacija/sunduk-mone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77" y="3700644"/>
            <a:ext cx="28765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29881" y="4024"/>
            <a:ext cx="10364451" cy="1596177"/>
          </a:xfrm>
        </p:spPr>
        <p:txBody>
          <a:bodyPr/>
          <a:lstStyle/>
          <a:p>
            <a:pPr algn="ctr" eaLnBrk="1" hangingPunct="1"/>
            <a:r>
              <a:rPr lang="ru-RU" altLang="ru-RU" sz="4800" dirty="0">
                <a:latin typeface="Times New Roman" panose="02020603050405020304" pitchFamily="18" charset="0"/>
              </a:rPr>
              <a:t>Пифагор     Самосский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sz="half" idx="4294967295"/>
          </p:nvPr>
        </p:nvSpPr>
        <p:spPr>
          <a:xfrm>
            <a:off x="4748270" y="1090194"/>
            <a:ext cx="6643171" cy="559704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     </a:t>
            </a:r>
            <a:r>
              <a:rPr lang="ru-RU" altLang="ru-RU" sz="2400" b="1" dirty="0">
                <a:latin typeface="Times New Roman" panose="02020603050405020304" pitchFamily="18" charset="0"/>
              </a:rPr>
              <a:t>Великий древнегреческий ученый  Пифагор родился на острове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Самос</a:t>
            </a:r>
            <a:r>
              <a:rPr lang="ru-RU" altLang="ru-RU" sz="2400" b="1" dirty="0">
                <a:latin typeface="Times New Roman" panose="02020603050405020304" pitchFamily="18" charset="0"/>
              </a:rPr>
              <a:t>  в </a:t>
            </a:r>
            <a:r>
              <a:rPr lang="en-US" altLang="ru-RU" sz="2400" b="1" dirty="0">
                <a:latin typeface="Times New Roman" panose="02020603050405020304" pitchFamily="18" charset="0"/>
              </a:rPr>
              <a:t>VI</a:t>
            </a:r>
            <a:r>
              <a:rPr lang="ru-RU" altLang="ru-RU" sz="2400" b="1" dirty="0">
                <a:latin typeface="Times New Roman" panose="02020603050405020304" pitchFamily="18" charset="0"/>
              </a:rPr>
              <a:t> веке до нашей эры. В молодости побывал в Египте, где учился у жрецов. Посетил халдейских мудрецов и персидских магов, познакомился с восточной математикой. В Древней Греции, он основал пифагорейский союз, где была доказана «теорема Пифагора».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8" y="1090194"/>
            <a:ext cx="4217988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0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38375" y="1143000"/>
            <a:ext cx="8115300" cy="50228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Пифагора много открытий, но наиболее популярна теорема, которая носит его имя.</a:t>
            </a:r>
          </a:p>
          <a:p>
            <a:pPr algn="ctr">
              <a:buNone/>
              <a:defRPr/>
            </a:pPr>
            <a:endParaRPr lang="ru-RU" alt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дал первое доказательство этой теоремы.</a:t>
            </a:r>
          </a:p>
          <a:p>
            <a:pPr algn="ctr">
              <a:buNone/>
              <a:defRPr/>
            </a:pPr>
            <a:r>
              <a:rPr lang="ru-RU" alt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ней связано много легенд</a:t>
            </a:r>
          </a:p>
          <a:p>
            <a:pPr>
              <a:buNone/>
              <a:defRPr/>
            </a:pPr>
            <a:endParaRPr lang="ru-RU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1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9846" r="11244" b="5476"/>
          <a:stretch>
            <a:fillRect/>
          </a:stretch>
        </p:blipFill>
        <p:spPr bwMode="auto">
          <a:xfrm>
            <a:off x="1611874" y="681325"/>
            <a:ext cx="8662987" cy="60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7649" y="1"/>
            <a:ext cx="60314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«Ослиный мост»</a:t>
            </a:r>
          </a:p>
        </p:txBody>
      </p:sp>
    </p:spTree>
    <p:extLst>
      <p:ext uri="{BB962C8B-B14F-4D97-AF65-F5344CB8AC3E}">
        <p14:creationId xmlns:p14="http://schemas.microsoft.com/office/powerpoint/2010/main" val="1942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ru-RU" sz="32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теоремы в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67100" y="2133600"/>
            <a:ext cx="6591300" cy="3778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21208" indent="-4572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Строительство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208" indent="-4572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Астрономия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1208" indent="-4572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Мобильная связь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j0301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85" y="2133600"/>
            <a:ext cx="31670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ru-RU" sz="32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67100" y="2133600"/>
            <a:ext cx="6591300" cy="3778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Окна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8056" indent="-384048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" action="ppaction://noaction"/>
              </a:rPr>
              <a:t>Крыши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8056" indent="-384048">
              <a:buFont typeface="Wingdings 2"/>
              <a:buChar char=""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Молниеотводы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4008" indent="0">
              <a:buNone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j00903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557339"/>
            <a:ext cx="38163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816221" y="367787"/>
            <a:ext cx="5417388" cy="4840631"/>
            <a:chOff x="7915992" y="845745"/>
            <a:chExt cx="5417388" cy="484063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5992" y="845745"/>
              <a:ext cx="5417388" cy="484063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8568906" y="3610088"/>
              <a:ext cx="1207698" cy="345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0984302" y="3610088"/>
              <a:ext cx="1207698" cy="345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4046" y="2617047"/>
              <a:ext cx="630633" cy="17836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750782" y="3116181"/>
            <a:ext cx="97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272923" y="431727"/>
            <a:ext cx="3668432" cy="6039266"/>
            <a:chOff x="8261048" y="443602"/>
            <a:chExt cx="3668432" cy="6039266"/>
          </a:xfrm>
        </p:grpSpPr>
        <p:sp>
          <p:nvSpPr>
            <p:cNvPr id="18" name="TextBox 17"/>
            <p:cNvSpPr txBox="1"/>
            <p:nvPr/>
          </p:nvSpPr>
          <p:spPr>
            <a:xfrm>
              <a:off x="10844559" y="443602"/>
              <a:ext cx="97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0823695" y="1142884"/>
              <a:ext cx="10432" cy="4733855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8261048" y="3455004"/>
              <a:ext cx="2573079" cy="4253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8261050" y="3497534"/>
              <a:ext cx="2583509" cy="2312120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462186" y="5651871"/>
              <a:ext cx="97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65729" y="3116180"/>
              <a:ext cx="97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51284" y="4204893"/>
              <a:ext cx="97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65729" y="1864177"/>
              <a:ext cx="978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09697" y="2727872"/>
              <a:ext cx="97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67439" y="4642305"/>
              <a:ext cx="129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х+0,5</a:t>
              </a:r>
              <a:endPara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4674" y="1792574"/>
            <a:ext cx="45146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Над озером тихим</a:t>
            </a:r>
          </a:p>
          <a:p>
            <a:r>
              <a:rPr lang="ru-RU" sz="2400" b="1" dirty="0"/>
              <a:t> С полфута размером</a:t>
            </a:r>
          </a:p>
          <a:p>
            <a:r>
              <a:rPr lang="ru-RU" sz="2400" b="1" dirty="0"/>
              <a:t> Высился лотоса цвет.</a:t>
            </a:r>
          </a:p>
          <a:p>
            <a:r>
              <a:rPr lang="ru-RU" sz="2400" b="1" dirty="0"/>
              <a:t> Он рос одиноко, </a:t>
            </a:r>
          </a:p>
          <a:p>
            <a:r>
              <a:rPr lang="ru-RU" sz="2400" b="1" dirty="0"/>
              <a:t> И ветер порывом</a:t>
            </a:r>
          </a:p>
          <a:p>
            <a:r>
              <a:rPr lang="ru-RU" sz="2400" b="1" dirty="0"/>
              <a:t> Отнёс его в сторону. Нет</a:t>
            </a:r>
          </a:p>
          <a:p>
            <a:r>
              <a:rPr lang="ru-RU" sz="2400" b="1" dirty="0"/>
              <a:t> Боле цветка над водой.</a:t>
            </a:r>
          </a:p>
          <a:p>
            <a:r>
              <a:rPr lang="ru-RU" sz="2400" b="1" dirty="0"/>
              <a:t> Нашёл же рыбак его</a:t>
            </a:r>
          </a:p>
          <a:p>
            <a:r>
              <a:rPr lang="ru-RU" sz="2400" b="1" dirty="0"/>
              <a:t> Ранней весною</a:t>
            </a:r>
          </a:p>
          <a:p>
            <a:r>
              <a:rPr lang="ru-RU" sz="2400" b="1" dirty="0"/>
              <a:t> В двух футах от места, где рос.</a:t>
            </a:r>
          </a:p>
          <a:p>
            <a:r>
              <a:rPr lang="ru-RU" sz="2400" b="1" dirty="0"/>
              <a:t> Итак, предложу я вопрос:</a:t>
            </a:r>
          </a:p>
          <a:p>
            <a:r>
              <a:rPr lang="ru-RU" sz="2400" b="1" dirty="0"/>
              <a:t> "Как озера вода здесь глубока?"</a:t>
            </a:r>
          </a:p>
        </p:txBody>
      </p:sp>
    </p:spTree>
    <p:extLst>
      <p:ext uri="{BB962C8B-B14F-4D97-AF65-F5344CB8AC3E}">
        <p14:creationId xmlns:p14="http://schemas.microsoft.com/office/powerpoint/2010/main" val="35700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5" y="2359668"/>
            <a:ext cx="8833448" cy="4498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70" y="396816"/>
            <a:ext cx="1168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344" y="0"/>
            <a:ext cx="11473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Задача о бамбуке из древнекитайского трактата "</a:t>
            </a:r>
            <a:r>
              <a:rPr lang="ru-RU" sz="2800" b="1" dirty="0" err="1"/>
              <a:t>Гоу-гу</a:t>
            </a:r>
            <a:r>
              <a:rPr lang="ru-RU" sz="2800" b="1" dirty="0"/>
              <a:t>"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Имеется </a:t>
            </a:r>
            <a:r>
              <a:rPr lang="ru-RU" sz="2800" b="1" i="1" dirty="0"/>
              <a:t>бамбук высотой в 1 </a:t>
            </a:r>
            <a:r>
              <a:rPr lang="ru-RU" sz="2800" b="1" i="1" dirty="0" err="1"/>
              <a:t>чжан</a:t>
            </a:r>
            <a:r>
              <a:rPr lang="ru-RU" sz="2800" b="1" i="1" dirty="0"/>
              <a:t>. Вершину его согнули так, что она касается земли на расстоянии 3 </a:t>
            </a:r>
            <a:r>
              <a:rPr lang="ru-RU" sz="2800" b="1" i="1" dirty="0" err="1"/>
              <a:t>чи</a:t>
            </a:r>
            <a:r>
              <a:rPr lang="ru-RU" sz="2800" b="1" i="1" dirty="0"/>
              <a:t> от корня (1 </a:t>
            </a:r>
            <a:r>
              <a:rPr lang="ru-RU" sz="2800" b="1" i="1" dirty="0" err="1"/>
              <a:t>чжан</a:t>
            </a:r>
            <a:r>
              <a:rPr lang="ru-RU" sz="2800" b="1" i="1" dirty="0"/>
              <a:t> = 10 </a:t>
            </a:r>
            <a:r>
              <a:rPr lang="ru-RU" sz="2800" b="1" i="1" dirty="0" err="1"/>
              <a:t>чи</a:t>
            </a:r>
            <a:r>
              <a:rPr lang="ru-RU" sz="2800" b="1" i="1" dirty="0"/>
              <a:t>). Какова высота бамбука после сгибания?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623" y="4726131"/>
            <a:ext cx="149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873" y="6021664"/>
            <a:ext cx="9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836" y="5046765"/>
            <a:ext cx="9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627" y="1411711"/>
            <a:ext cx="4451230" cy="4796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045" y="638355"/>
            <a:ext cx="57624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из первого учебника математики на Руси. Назывался этот учебник "Арифметика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Случися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некоему человеку к стене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лествицу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 стоп 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стены же тоя высота есть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стоп. 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ведати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хощет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 сея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лествицы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нижний конец от стены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отстояти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118</TotalTime>
  <Words>379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Tw Cen MT</vt:lpstr>
      <vt:lpstr>Wingdings</vt:lpstr>
      <vt:lpstr>Wingdings 2</vt:lpstr>
      <vt:lpstr>Капля</vt:lpstr>
      <vt:lpstr>Биография Пифагора.  Применение теоремы Пифагора в жизни</vt:lpstr>
      <vt:lpstr>Пифагор     Самосский</vt:lpstr>
      <vt:lpstr>Презентация PowerPoint</vt:lpstr>
      <vt:lpstr>Презентация PowerPoint</vt:lpstr>
      <vt:lpstr>Применение теоремы в жизни</vt:lpstr>
      <vt:lpstr>Строительство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Лиса Алиса сказала коту Базилио, чтобы найти клад надо пройти 5 м вперёд, потом повернуть налево и пройти еще 12 м. А сама побежала напрямик. Кто первый доберётся до клада?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Артём</cp:lastModifiedBy>
  <cp:revision>15</cp:revision>
  <dcterms:created xsi:type="dcterms:W3CDTF">2014-12-12T05:33:54Z</dcterms:created>
  <dcterms:modified xsi:type="dcterms:W3CDTF">2014-12-14T15:51:20Z</dcterms:modified>
</cp:coreProperties>
</file>