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B59A-0BEE-4A68-BE9C-0C91D8DF2AB3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30D14F-F09C-4975-82E8-0E867E25C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B59A-0BEE-4A68-BE9C-0C91D8DF2AB3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14F-F09C-4975-82E8-0E867E25C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B59A-0BEE-4A68-BE9C-0C91D8DF2AB3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14F-F09C-4975-82E8-0E867E25C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B59A-0BEE-4A68-BE9C-0C91D8DF2AB3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30D14F-F09C-4975-82E8-0E867E25C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B59A-0BEE-4A68-BE9C-0C91D8DF2AB3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14F-F09C-4975-82E8-0E867E25C5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B59A-0BEE-4A68-BE9C-0C91D8DF2AB3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14F-F09C-4975-82E8-0E867E25C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B59A-0BEE-4A68-BE9C-0C91D8DF2AB3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30D14F-F09C-4975-82E8-0E867E25C5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B59A-0BEE-4A68-BE9C-0C91D8DF2AB3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14F-F09C-4975-82E8-0E867E25C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B59A-0BEE-4A68-BE9C-0C91D8DF2AB3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14F-F09C-4975-82E8-0E867E25C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B59A-0BEE-4A68-BE9C-0C91D8DF2AB3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14F-F09C-4975-82E8-0E867E25C5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B59A-0BEE-4A68-BE9C-0C91D8DF2AB3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14F-F09C-4975-82E8-0E867E25C5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30B59A-0BEE-4A68-BE9C-0C91D8DF2AB3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30D14F-F09C-4975-82E8-0E867E25C5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060848"/>
            <a:ext cx="7929618" cy="1015663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Царство: Грибы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238625" y="4941888"/>
            <a:ext cx="48244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000" b="1"/>
              <a:t>Учитель биологии ГБОУ школа № 83</a:t>
            </a:r>
          </a:p>
          <a:p>
            <a:r>
              <a:rPr lang="ru-RU" altLang="ru-RU" sz="2000" b="1"/>
              <a:t>города Санкт – Петербурга</a:t>
            </a:r>
          </a:p>
          <a:p>
            <a:r>
              <a:rPr lang="ru-RU" altLang="ru-RU" sz="2000" b="1"/>
              <a:t>ГУКОВА ОЛЬГА АЛЕКСАНДРОВНА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307651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Часть 3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624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 descr="дро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39052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4" descr="дрож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r="10976" b="5666"/>
          <a:stretch>
            <a:fillRect/>
          </a:stretch>
        </p:blipFill>
        <p:spPr bwMode="auto">
          <a:xfrm>
            <a:off x="4357688" y="1285875"/>
            <a:ext cx="442912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3188" y="285750"/>
            <a:ext cx="36433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дрожжи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1071563" y="4643438"/>
            <a:ext cx="7000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altLang="ru-RU" sz="2800" b="1"/>
              <a:t>Одноклеточные грибы, размножающиеся путем </a:t>
            </a:r>
            <a:r>
              <a:rPr lang="ru-RU" altLang="ru-RU" sz="2800" b="1">
                <a:solidFill>
                  <a:srgbClr val="CC6600"/>
                </a:solidFill>
              </a:rPr>
              <a:t>почкования</a:t>
            </a:r>
            <a:r>
              <a:rPr lang="ru-RU" altLang="ru-RU" sz="28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783472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5" descr="жж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7737" b="9459"/>
          <a:stretch>
            <a:fillRect/>
          </a:stretch>
        </p:blipFill>
        <p:spPr bwMode="auto">
          <a:xfrm>
            <a:off x="214313" y="214313"/>
            <a:ext cx="28178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1" descr="тесто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28625"/>
            <a:ext cx="44211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2" descr="булк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16313"/>
            <a:ext cx="47625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5" y="3857625"/>
            <a:ext cx="328612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Питаются, разлагая сахар при этом выделяется углекислый газ.</a:t>
            </a:r>
          </a:p>
        </p:txBody>
      </p:sp>
      <p:pic>
        <p:nvPicPr>
          <p:cNvPr id="33798" name="Рисунок 4" descr="дожи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357313"/>
            <a:ext cx="16430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585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428604"/>
            <a:ext cx="6429420" cy="1357322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грибы - паразиты</a:t>
            </a:r>
          </a:p>
        </p:txBody>
      </p:sp>
      <p:pic>
        <p:nvPicPr>
          <p:cNvPr id="34819" name="Рисунок 2" descr="рожк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85938"/>
            <a:ext cx="33162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3" descr="спорын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143250"/>
            <a:ext cx="221456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143500"/>
            <a:ext cx="2428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спорынья</a:t>
            </a:r>
          </a:p>
        </p:txBody>
      </p:sp>
      <p:pic>
        <p:nvPicPr>
          <p:cNvPr id="34822" name="Рисунок 5" descr="голв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7145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6" descr="голо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14500"/>
            <a:ext cx="242887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7" descr="пыльная гол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571875"/>
            <a:ext cx="20478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29188" y="5143500"/>
            <a:ext cx="1785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головня</a:t>
            </a:r>
          </a:p>
        </p:txBody>
      </p:sp>
    </p:spTree>
    <p:extLst>
      <p:ext uri="{BB962C8B-B14F-4D97-AF65-F5344CB8AC3E}">
        <p14:creationId xmlns:p14="http://schemas.microsoft.com/office/powerpoint/2010/main" val="42514458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"/>
            <a:ext cx="421484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трутовики</a:t>
            </a:r>
          </a:p>
        </p:txBody>
      </p:sp>
      <p:pic>
        <p:nvPicPr>
          <p:cNvPr id="35843" name="Рисунок 2" descr="тру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86313"/>
            <a:ext cx="29289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Рисунок 3" descr="чаг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14313"/>
            <a:ext cx="20669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4" descr="тру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7202" r="13281" b="11378"/>
          <a:stretch>
            <a:fillRect/>
          </a:stretch>
        </p:blipFill>
        <p:spPr bwMode="auto">
          <a:xfrm>
            <a:off x="214313" y="2571750"/>
            <a:ext cx="27511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5" descr="трутовики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8" t="8984" r="11328" b="20703"/>
          <a:stretch>
            <a:fillRect/>
          </a:stretch>
        </p:blipFill>
        <p:spPr bwMode="auto">
          <a:xfrm>
            <a:off x="6286500" y="4479925"/>
            <a:ext cx="26431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Рисунок 6" descr="тру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5962" r="7944" b="3291"/>
          <a:stretch>
            <a:fillRect/>
          </a:stretch>
        </p:blipFill>
        <p:spPr bwMode="auto">
          <a:xfrm>
            <a:off x="2428875" y="857250"/>
            <a:ext cx="27146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Рисунок 8" descr="труто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4999"/>
          <a:stretch>
            <a:fillRect/>
          </a:stretch>
        </p:blipFill>
        <p:spPr bwMode="auto">
          <a:xfrm>
            <a:off x="5000625" y="857250"/>
            <a:ext cx="23606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Рисунок 9" descr="трутовик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71813"/>
            <a:ext cx="30003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Рисунок 10" descr="трутови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t="10001" r="18124" b="12500"/>
          <a:stretch>
            <a:fillRect/>
          </a:stretch>
        </p:blipFill>
        <p:spPr bwMode="auto">
          <a:xfrm>
            <a:off x="214313" y="285750"/>
            <a:ext cx="21431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Рисунок 11" descr="трутов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>
            <a:fillRect/>
          </a:stretch>
        </p:blipFill>
        <p:spPr bwMode="auto">
          <a:xfrm>
            <a:off x="3214688" y="4873625"/>
            <a:ext cx="30035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Рисунок 7" descr="трут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643188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8388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у2.jpg"/>
          <p:cNvPicPr>
            <a:picLocks noChangeAspect="1"/>
          </p:cNvPicPr>
          <p:nvPr/>
        </p:nvPicPr>
        <p:blipFill>
          <a:blip r:embed="rId2"/>
          <a:srcRect l="20961" t="13554" r="29973" b="16867"/>
          <a:stretch>
            <a:fillRect/>
          </a:stretch>
        </p:blipFill>
        <p:spPr>
          <a:xfrm>
            <a:off x="6000750" y="214313"/>
            <a:ext cx="2928938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625" y="5072063"/>
            <a:ext cx="75009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По каким признакам шляпочные, плесневые грибы и грибы – паразиты объединяются в царство: «Грибы»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7643813" y="4286250"/>
            <a:ext cx="1143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ru-RU" sz="13800" b="1">
                <a:solidFill>
                  <a:schemeClr val="accent2"/>
                </a:solidFill>
                <a:latin typeface="Algerian" pitchFamily="82" charset="0"/>
              </a:rPr>
              <a:t>?</a:t>
            </a:r>
            <a:endParaRPr lang="ru-RU" altLang="ru-RU" sz="13800" b="1">
              <a:solidFill>
                <a:schemeClr val="accent2"/>
              </a:solidFill>
            </a:endParaRPr>
          </a:p>
        </p:txBody>
      </p:sp>
      <p:pic>
        <p:nvPicPr>
          <p:cNvPr id="7" name="Рисунок 6" descr="пле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2286000"/>
            <a:ext cx="352425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214313"/>
            <a:ext cx="3633788" cy="272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7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076575"/>
            <a:ext cx="23034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7929618" cy="2952328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Спасибо                    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293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64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 СОШ №83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Каневская Ольга Юрьевна</dc:creator>
  <cp:lastModifiedBy>Каневская Ольга Юрьевна</cp:lastModifiedBy>
  <cp:revision>2</cp:revision>
  <dcterms:created xsi:type="dcterms:W3CDTF">2015-04-03T06:37:53Z</dcterms:created>
  <dcterms:modified xsi:type="dcterms:W3CDTF">2015-04-03T06:41:09Z</dcterms:modified>
</cp:coreProperties>
</file>