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74" r:id="rId13"/>
    <p:sldId id="269" r:id="rId14"/>
    <p:sldId id="271" r:id="rId15"/>
    <p:sldId id="267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2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openxmlformats.org/officeDocument/2006/relationships/image" Target="../media/image10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EF87E-0899-4AF9-ACA9-2ED4B1FB2F44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943413-CEA0-4CCC-9EF5-E307ED929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ED30-C7CE-4CA8-91BE-EEDD401BD72A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955D7-CAB9-45CC-BC8E-0D8288899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BDED-BF12-4FB0-9DC0-2D74B5716662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46DB-231F-4144-A968-372B34BFB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4617E-9D69-4223-9BEE-74299DEE1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23CE-21D1-44C9-A1F0-18AAC3C0996D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59CB5-3170-43D4-A8EC-C120A7F37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44FA-1355-4088-BF0D-4145A0068F0D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3AF5-EC27-49BE-BDAD-DCA10D9F6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2D2C-AE26-415A-B60C-B3962F0653DB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FC905-55FB-4FCD-B6F6-156F8D5B8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8EAE7A-37F5-4B22-B5D5-C1BCBBE84788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D0F2AB-6B71-4077-A311-A990A79B4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0A5C5-C981-443B-929F-603E854B06EC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0503-7F34-4D4D-80A0-424282BFC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B0B5-5EB2-4C62-A19A-95F83CA88E78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444B-A4B6-4887-B0F8-62B4372CA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A6FB-10E0-4948-A467-1B358EF53B34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219E6-9723-465C-8B8C-9C4B5605B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83CB-55FE-42F2-AD28-CD5E3F5CF69E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D483-12C0-4294-B915-0C89AE1F5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58F996-BDA0-43A3-8578-1D029E2F630A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BAFE06-5058-4404-A27D-52C4F9689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10" r:id="rId5"/>
    <p:sldLayoutId id="2147483711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71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.dailymail.co.uk/i/pix/2010/11/18/article-1330735-000DCB9400000258-713_306x423_popup.jpg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hijin.ru/wp-content/uploads/2011/01/phpThumb_generated_thumbnailjpg32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8458200" cy="1470025"/>
          </a:xfrm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Англия: сложный путь к величию и процветанию</a:t>
            </a:r>
            <a:endParaRPr lang="ru-RU" dirty="0"/>
          </a:p>
        </p:txBody>
      </p:sp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/>
            <a:r>
              <a:rPr lang="ru-RU" smtClean="0"/>
              <a:t>История 8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Чартизм</a:t>
            </a:r>
            <a:r>
              <a:rPr lang="ru-RU" dirty="0" smtClean="0"/>
              <a:t> – движение за избирательную реформу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75" y="2428875"/>
            <a:ext cx="4281488" cy="785813"/>
          </a:xfrm>
        </p:spPr>
        <p:txBody>
          <a:bodyPr/>
          <a:lstStyle/>
          <a:p>
            <a:r>
              <a:rPr lang="ru-RU" smtClean="0"/>
              <a:t>Работа с документом – стр. 104</a:t>
            </a:r>
          </a:p>
          <a:p>
            <a:r>
              <a:rPr lang="ru-RU" smtClean="0"/>
              <a:t>Работа с учебником – стр. 99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23555" name="Picture 4" descr="{92564E83-7F5B-493E-995F-6B7888D67DD2}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571750"/>
            <a:ext cx="2857500" cy="2000250"/>
          </a:xfr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57188" y="4857750"/>
            <a:ext cx="2786062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Парламент в Англии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14688" y="3286125"/>
          <a:ext cx="5715000" cy="295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763"/>
                <a:gridCol w="1139382"/>
                <a:gridCol w="1732948"/>
                <a:gridCol w="17329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1839 г.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Лондон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Съезд чартистов – Национальный конвент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Последовали аресты руководителей чартистов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1848 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Лондон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Волна митингов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Парламент осознал неизбежность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реформ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sz="1600" dirty="0" smtClean="0"/>
                        <a:t>Деятельность парламента усиливала веру трудящихся в возможность улучшения своего положения мирным путем – </a:t>
                      </a:r>
                      <a:r>
                        <a:rPr lang="ru-RU" sz="1600" dirty="0" err="1" smtClean="0"/>
                        <a:t>путем</a:t>
                      </a:r>
                      <a:r>
                        <a:rPr lang="ru-RU" sz="1600" dirty="0" smtClean="0"/>
                        <a:t> проведения реформ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07" r="907"/>
          <a:stretch>
            <a:fillRect/>
          </a:stretch>
        </p:blipFill>
        <p:spPr>
          <a:xfrm>
            <a:off x="500034" y="2000240"/>
            <a:ext cx="45720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4578" name="Текст 14"/>
          <p:cNvSpPr>
            <a:spLocks noGrp="1"/>
          </p:cNvSpPr>
          <p:nvPr>
            <p:ph type="body" sz="half" idx="2"/>
          </p:nvPr>
        </p:nvSpPr>
        <p:spPr>
          <a:xfrm>
            <a:off x="5214938" y="2000250"/>
            <a:ext cx="3500437" cy="2857500"/>
          </a:xfrm>
        </p:spPr>
        <p:txBody>
          <a:bodyPr/>
          <a:lstStyle/>
          <a:p>
            <a:pPr algn="ctr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200" smtClean="0">
                <a:latin typeface="Times New Roman" pitchFamily="18" charset="0"/>
              </a:rPr>
              <a:t>Всемирная выставка.</a:t>
            </a:r>
          </a:p>
          <a:p>
            <a:pPr algn="ctr">
              <a:spcBef>
                <a:spcPct val="0"/>
              </a:spcBef>
            </a:pPr>
            <a:r>
              <a:rPr lang="ru-RU" sz="3200" smtClean="0">
                <a:latin typeface="Times New Roman" pitchFamily="18" charset="0"/>
              </a:rPr>
              <a:t>Лондон.1851 г.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27417-3C94-4E00-8267-DAEC06D9BAE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625" y="714375"/>
            <a:ext cx="8229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/>
              <a:t>Англия – мастерская мира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984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Англия – мастерская мира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2" name="Picture 2" descr="C:\Documents and Settings\uzer999\Мои документы\Мои рисунки\vica2_gamespot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214563"/>
            <a:ext cx="64166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655548-4759-40DE-A869-2C6D2F96385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cs typeface="Arial" charset="0"/>
            </a:endParaRPr>
          </a:p>
        </p:txBody>
      </p:sp>
      <p:graphicFrame>
        <p:nvGraphicFramePr>
          <p:cNvPr id="2050" name="Diagram 2"/>
          <p:cNvGraphicFramePr>
            <a:graphicFrameLocks noChangeAspect="1"/>
          </p:cNvGraphicFramePr>
          <p:nvPr/>
        </p:nvGraphicFramePr>
        <p:xfrm>
          <a:off x="-506413" y="1125538"/>
          <a:ext cx="9650413" cy="531177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pic>
        <p:nvPicPr>
          <p:cNvPr id="2060" name="Picture 24" descr="MP0064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852738"/>
            <a:ext cx="187166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5" descr="J01963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2071688"/>
            <a:ext cx="1497013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6" descr="IN00204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5229225"/>
            <a:ext cx="9191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BL00247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2000250"/>
            <a:ext cx="12223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0" descr="HM00426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5229225"/>
            <a:ext cx="12382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88" y="857250"/>
            <a:ext cx="8229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/>
              <a:t>Англия – мастерская мира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9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Внешняя политика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Лорд </a:t>
            </a:r>
            <a:r>
              <a:rPr lang="ru-RU" dirty="0" err="1" smtClean="0"/>
              <a:t>Палмерстон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675" name="Содержимое 10"/>
          <p:cNvSpPr>
            <a:spLocks noGrp="1"/>
          </p:cNvSpPr>
          <p:nvPr>
            <p:ph sz="quarter" idx="2"/>
          </p:nvPr>
        </p:nvSpPr>
        <p:spPr>
          <a:xfrm>
            <a:off x="381000" y="2708275"/>
            <a:ext cx="4041775" cy="3886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500563" y="2714625"/>
            <a:ext cx="4357687" cy="3357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dirty="0" smtClean="0"/>
              <a:t>«У нас нет ни вечных союзников, ни постоянных друзей, но вечны и постоянны наши интересы, и защищать их – наш долг»</a:t>
            </a:r>
            <a:endParaRPr lang="ru-RU" sz="2800" dirty="0"/>
          </a:p>
        </p:txBody>
      </p:sp>
      <p:pic>
        <p:nvPicPr>
          <p:cNvPr id="28677" name="Picture 2" descr="Картинка 35 из 3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786063"/>
            <a:ext cx="2752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Внешняя политика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u="sng" dirty="0" smtClean="0"/>
              <a:t>Колониальная держава </a:t>
            </a:r>
            <a:r>
              <a:rPr lang="ru-RU" dirty="0" smtClean="0"/>
              <a:t>– государство, владеющее колониями (странами, менее развитыми в социально-экономическом отношении, лишенными самостоятельности и управляемыми на основе специального режима.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/>
              <a:t>           Основной целью захвата колоний является использование их ресурсов государством- </a:t>
            </a:r>
            <a:r>
              <a:rPr lang="ru-RU" u="sng" dirty="0" smtClean="0"/>
              <a:t>метрополией</a:t>
            </a:r>
            <a:r>
              <a:rPr lang="ru-RU" dirty="0" smtClean="0"/>
              <a:t> (колониальной державой).  Колониальные державы существуют как правило в форме империй (Британская империя, Испанская империя и т.д.)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103 из 45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39"/>
            <a:ext cx="8072494" cy="46193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984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Английские колонии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066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Формирование колониальной империи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2071688"/>
          <a:ext cx="8329613" cy="421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822"/>
                <a:gridCol w="4899820"/>
              </a:tblGrid>
              <a:tr h="5248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Война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5321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1841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Против Китая</a:t>
                      </a:r>
                      <a:endParaRPr lang="ru-RU" dirty="0"/>
                    </a:p>
                  </a:txBody>
                  <a:tcPr/>
                </a:tc>
              </a:tr>
              <a:tr h="5321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1852-1853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Захват Южной Бирмы, Малайи</a:t>
                      </a:r>
                      <a:endParaRPr lang="ru-RU" dirty="0"/>
                    </a:p>
                  </a:txBody>
                  <a:tcPr/>
                </a:tc>
              </a:tr>
              <a:tr h="5321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60-е 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Захваты Западной Африки</a:t>
                      </a:r>
                      <a:endParaRPr lang="ru-RU" dirty="0"/>
                    </a:p>
                  </a:txBody>
                  <a:tcPr/>
                </a:tc>
              </a:tr>
              <a:tr h="9184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1850-1860-е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Колонизация Австралии и Новой Зеландии, освоение Канады</a:t>
                      </a:r>
                      <a:endParaRPr lang="ru-RU" dirty="0"/>
                    </a:p>
                  </a:txBody>
                  <a:tcPr/>
                </a:tc>
              </a:tr>
              <a:tr h="5321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Середина 19 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Австралия </a:t>
                      </a:r>
                      <a:endParaRPr lang="ru-RU" dirty="0"/>
                    </a:p>
                  </a:txBody>
                  <a:tcPr/>
                </a:tc>
              </a:tr>
              <a:tr h="5321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К середине 19 века Англия стала страной, </a:t>
                      </a:r>
                    </a:p>
                    <a:p>
                      <a:pPr algn="ctr"/>
                      <a:r>
                        <a:rPr lang="ru-RU" b="1" i="1" dirty="0" smtClean="0"/>
                        <a:t>в которой «никогда не заходило солнце»</a:t>
                      </a:r>
                      <a:endParaRPr lang="ru-RU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72063" y="1214438"/>
            <a:ext cx="3429000" cy="4286250"/>
          </a:xfrm>
        </p:spPr>
        <p:txBody>
          <a:bodyPr>
            <a:normAutofit fontScale="85000" lnSpcReduction="20000"/>
          </a:bodyPr>
          <a:lstStyle/>
          <a:p>
            <a:pPr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Проблемное задание: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в 19 веке главным требованием в Англии стало требование парламентской реформы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вы думаете, почему чартистское движение не переросло в революцию?</a:t>
            </a:r>
            <a:endParaRPr lang="ru-RU" dirty="0"/>
          </a:p>
        </p:txBody>
      </p:sp>
      <p:pic>
        <p:nvPicPr>
          <p:cNvPr id="11" name="Picture 7" descr="Рисунок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lum bright="-18000" contrast="24000"/>
          </a:blip>
          <a:srcRect l="25247" r="25247"/>
          <a:stretch>
            <a:fillRect/>
          </a:stretch>
        </p:blipFill>
        <p:spPr>
          <a:xfrm>
            <a:off x="357158" y="1214422"/>
            <a:ext cx="4572000" cy="457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06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Викторианская эпоха (1837-1901 гг.)</a:t>
            </a:r>
            <a:endParaRPr lang="ru-RU" dirty="0"/>
          </a:p>
        </p:txBody>
      </p:sp>
      <p:pic>
        <p:nvPicPr>
          <p:cNvPr id="16386" name="Picture 5" descr="{4806DD31-D184-4A19-97FB-514E9ED80AD6}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928813"/>
            <a:ext cx="3159125" cy="4525962"/>
          </a:xfrm>
          <a:ln>
            <a:solidFill>
              <a:schemeClr val="tx1"/>
            </a:solidFill>
          </a:ln>
        </p:spPr>
      </p:pic>
      <p:pic>
        <p:nvPicPr>
          <p:cNvPr id="16387" name="Picture 4" descr="{50CD0C44-A552-4802-B6CC-3F3BCFEF3632}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63" y="1928813"/>
            <a:ext cx="3040062" cy="4525962"/>
          </a:xfr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286625" y="5715000"/>
            <a:ext cx="157162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видеосюжет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Внутренняя политика</a:t>
            </a:r>
            <a:endParaRPr lang="ru-RU" dirty="0"/>
          </a:p>
        </p:txBody>
      </p:sp>
      <p:pic>
        <p:nvPicPr>
          <p:cNvPr id="5" name="Picture 7" descr="Рисунок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>
          <a:xfrm>
            <a:off x="1071538" y="2357430"/>
            <a:ext cx="7301384" cy="39404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Билль о реформе – стр. 97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0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 парламентской реформы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выступлений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Реакция властей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Билль о реформе – стр. 97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0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 парламентской реформы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выступлений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Реакция властей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Устаревание избирательной системы: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«гнилые местечки»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новые индустриальные центры лишены представительства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нет права голоса у рабочих, у буржуазии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Билль о реформе – стр. 97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0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 парламентской реформы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выступлений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Реакция властей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Устаревание избирательной системы: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«гнилые местечки»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новые индустриальные центры лишены представительства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нет права голоса у рабочих, у буржуазии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Демонстрации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Массовые митинги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Билль о реформе – стр. 97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0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 парламентской реформы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выступлений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Реакция властей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Устаревание избирательной системы: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«гнилые местечки»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новые индустриальные центры лишены представительства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нет права голоса у рабочих, у буржуазии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Демонстрации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Массовые митинги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1825 г. – отмена запрета на создание профсоюзов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1832 г. – избирательная реформа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625" y="785813"/>
            <a:ext cx="8382000" cy="10699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Избирательная реформа и </a:t>
            </a:r>
            <a:br>
              <a:rPr lang="ru-RU" dirty="0" smtClean="0"/>
            </a:br>
            <a:r>
              <a:rPr lang="ru-RU" dirty="0" smtClean="0"/>
              <a:t>Закон о бедных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1143000" y="5286375"/>
            <a:ext cx="7500938" cy="85725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Почему парламентская реформа 1832 г. не остановила борьбу за реформу избирательного права?</a:t>
            </a:r>
            <a:endParaRPr lang="ru-RU" dirty="0"/>
          </a:p>
        </p:txBody>
      </p:sp>
      <p:pic>
        <p:nvPicPr>
          <p:cNvPr id="7" name="Picture 6" descr="Рисунок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2000" contrast="24000"/>
          </a:blip>
          <a:stretch>
            <a:fillRect/>
          </a:stretch>
        </p:blipFill>
        <p:spPr>
          <a:xfrm>
            <a:off x="357188" y="2143125"/>
            <a:ext cx="4333875" cy="30003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532" name="Содержимое 10"/>
          <p:cNvSpPr>
            <a:spLocks noGrp="1"/>
          </p:cNvSpPr>
          <p:nvPr>
            <p:ph sz="quarter" idx="4"/>
          </p:nvPr>
        </p:nvSpPr>
        <p:spPr>
          <a:xfrm>
            <a:off x="5000625" y="2214563"/>
            <a:ext cx="3756025" cy="2928937"/>
          </a:xfrm>
        </p:spPr>
        <p:txBody>
          <a:bodyPr/>
          <a:lstStyle/>
          <a:p>
            <a:r>
              <a:rPr lang="ru-RU" smtClean="0"/>
              <a:t>Уничтожено большинство «гнилых местечек»</a:t>
            </a:r>
          </a:p>
          <a:p>
            <a:r>
              <a:rPr lang="ru-RU" smtClean="0"/>
              <a:t>Сохранение высокого имущественного  ценза для избирателей</a:t>
            </a:r>
          </a:p>
          <a:p>
            <a:r>
              <a:rPr lang="ru-RU" smtClean="0"/>
              <a:t>Нет тайного голосования</a:t>
            </a:r>
          </a:p>
          <a:p>
            <a:r>
              <a:rPr lang="ru-RU" smtClean="0"/>
              <a:t>Направление бедных в работные дома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585858"/>
      </a:dk1>
      <a:lt1>
        <a:sysClr val="window" lastClr="FCFCFC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174</TotalTime>
  <Words>379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Georgia</vt:lpstr>
      <vt:lpstr>Arial</vt:lpstr>
      <vt:lpstr>Trebuchet MS</vt:lpstr>
      <vt:lpstr>Wingdings 2</vt:lpstr>
      <vt:lpstr>Calibri</vt:lpstr>
      <vt:lpstr>Times New Roman</vt:lpstr>
      <vt:lpstr>Городская</vt:lpstr>
      <vt:lpstr>Городская</vt:lpstr>
      <vt:lpstr>Городская</vt:lpstr>
      <vt:lpstr>Городская</vt:lpstr>
      <vt:lpstr>Городская</vt:lpstr>
      <vt:lpstr>Слайд 1</vt:lpstr>
      <vt:lpstr>Слайд 2</vt:lpstr>
      <vt:lpstr>Викторианская эпоха (1837-1901 гг.)</vt:lpstr>
      <vt:lpstr>Внутренняя политика</vt:lpstr>
      <vt:lpstr>Билль о реформе – стр. 97</vt:lpstr>
      <vt:lpstr>Билль о реформе – стр. 97</vt:lpstr>
      <vt:lpstr>Билль о реформе – стр. 97</vt:lpstr>
      <vt:lpstr>Билль о реформе – стр. 97</vt:lpstr>
      <vt:lpstr>Избирательная реформа и  Закон о бедных</vt:lpstr>
      <vt:lpstr>Чартизм – движение за избирательную реформу </vt:lpstr>
      <vt:lpstr>Слайд 11</vt:lpstr>
      <vt:lpstr>Слайд 12</vt:lpstr>
      <vt:lpstr>Слайд 13</vt:lpstr>
      <vt:lpstr>Внешняя политика</vt:lpstr>
      <vt:lpstr>Внешняя политика</vt:lpstr>
      <vt:lpstr>Слайд 16</vt:lpstr>
      <vt:lpstr>Формирование колониальной империи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Англия: сложный путь к величию и процветанию</dc:title>
  <dc:creator>uzer</dc:creator>
  <cp:lastModifiedBy>INTEL</cp:lastModifiedBy>
  <cp:revision>15</cp:revision>
  <dcterms:created xsi:type="dcterms:W3CDTF">2011-10-05T10:01:55Z</dcterms:created>
  <dcterms:modified xsi:type="dcterms:W3CDTF">2014-06-29T17:43:32Z</dcterms:modified>
</cp:coreProperties>
</file>