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1" r:id="rId4"/>
    <p:sldId id="292" r:id="rId5"/>
    <p:sldId id="267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FF1B1"/>
    <a:srgbClr val="A5F9D3"/>
    <a:srgbClr val="7EF6C0"/>
    <a:srgbClr val="9EF4E6"/>
    <a:srgbClr val="454F25"/>
    <a:srgbClr val="667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957624" cy="489426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1928802"/>
            <a:ext cx="321972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Орест Адамович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Кипренский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(1782 - 1836)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14290"/>
            <a:ext cx="4857764" cy="578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Портрет отца художника Адама Карловича </a:t>
            </a:r>
            <a:r>
              <a:rPr lang="ru-RU" dirty="0" err="1" smtClean="0"/>
              <a:t>Швальбе</a:t>
            </a:r>
            <a:r>
              <a:rPr lang="ru-RU" dirty="0" smtClean="0"/>
              <a:t>. 1804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14290"/>
            <a:ext cx="3929070" cy="54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Портрет Давыдова Ев. В., лейб-гусарского полковника .  1809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62" y="214291"/>
            <a:ext cx="48383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О.А.Кипренский. Портрет князя Е. Г. Гагарина ребенком. 1816-17гг.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715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00298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Девочка в маковом венке с гвоздикой в руке (</a:t>
            </a:r>
            <a:r>
              <a:rPr lang="ru-RU" dirty="0" err="1" smtClean="0"/>
              <a:t>Мариучча</a:t>
            </a:r>
            <a:r>
              <a:rPr lang="ru-RU" dirty="0" smtClean="0"/>
              <a:t>). 1819.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116" y="214290"/>
            <a:ext cx="4858194" cy="564360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6000768"/>
            <a:ext cx="607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поэта Александра Сергеевича Пушкина.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</TotalTime>
  <Words>58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55</cp:revision>
  <dcterms:created xsi:type="dcterms:W3CDTF">2014-02-01T02:58:53Z</dcterms:created>
  <dcterms:modified xsi:type="dcterms:W3CDTF">2015-04-02T16:01:15Z</dcterms:modified>
</cp:coreProperties>
</file>