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26" r:id="rId2"/>
  </p:sldMasterIdLst>
  <p:sldIdLst>
    <p:sldId id="256" r:id="rId3"/>
    <p:sldId id="257" r:id="rId4"/>
    <p:sldId id="264" r:id="rId5"/>
    <p:sldId id="266" r:id="rId6"/>
    <p:sldId id="267" r:id="rId7"/>
    <p:sldId id="263" r:id="rId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A4DA765-9357-47D6-A9E4-FBE6C1AD0B0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7.3.15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0067C0B-279F-46DD-9571-E086136A18C7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Calibri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smtClean="0">
                <a:solidFill>
                  <a:srgbClr val="8B8B8B"/>
                </a:solidFill>
                <a:latin typeface="Calibri"/>
              </a:rPr>
              <a:t>7.3.15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00067C0B-279F-46DD-9571-E086136A18C7}" type="slidenum">
              <a:rPr lang="ru-RU" sz="1200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file:///C:\&#1054;&#1082;&#1089;&#1072;&#1085;&#1072;\&#1085;&#1072;%20&#1089;&#1072;&#1081;&#1090;\bukva_p\bukva_p.wmv" TargetMode="External"/><Relationship Id="rId1" Type="http://schemas.openxmlformats.org/officeDocument/2006/relationships/video" Target="file:///C:\&#1054;&#1082;&#1089;&#1072;&#1085;&#1072;\&#1085;&#1072;%20&#1089;&#1072;&#1081;&#1090;\bukva_p\pauchok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735640" y="1628640"/>
            <a:ext cx="3659040" cy="1512328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rgbClr val="7494C8"/>
                </a:solidFill>
                <a:latin typeface="Times New Roman" pitchFamily="18" charset="0"/>
                <a:cs typeface="Times New Roman" pitchFamily="18" charset="0"/>
              </a:rPr>
              <a:t>Звук и буква</a:t>
            </a:r>
          </a:p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rgbClr val="7494C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800" b="1" dirty="0" smtClean="0">
              <a:solidFill>
                <a:srgbClr val="7494C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080" y="571680"/>
            <a:ext cx="2481120" cy="192852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946738" y="4885036"/>
            <a:ext cx="683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013176"/>
            <a:ext cx="108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0880" y="357120"/>
            <a:ext cx="2219760" cy="2428560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660504" y="5165576"/>
            <a:ext cx="108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1728192" cy="2088232"/>
          </a:xfrm>
          <a:prstGeom prst="rect">
            <a:avLst/>
          </a:prstGeom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5445224"/>
            <a:ext cx="108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9232_01 - EGLO (Австрия) - Каталог товаров - Люстры. Купить люстру. Люстры в Донецке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68960"/>
            <a:ext cx="1440160" cy="151216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139952" y="5157192"/>
            <a:ext cx="1080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Слон на бегу - скачать бесплатно обои, фото, картинки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852936"/>
            <a:ext cx="273630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7 -0.06568 C -0.04843 -0.07262 -0.05729 -0.0784 -0.06493 -0.08626 C -0.06614 -0.08765 -0.06579 -0.09043 -0.06649 -0.09228 C -0.06944 -0.10176 -0.07135 -0.11263 -0.07569 -0.12095 C -0.07621 -0.12304 -0.07691 -0.12512 -0.07725 -0.1272 C -0.07795 -0.13113 -0.07777 -0.13552 -0.07864 -0.13946 C -0.0802 -0.14686 -0.0842 -0.1531 -0.08645 -0.16004 C -0.09253 -0.17831 -0.08576 -0.16698 -0.09409 -0.17854 C -0.09757 -0.19242 -0.10277 -0.20375 -0.10954 -0.21531 C -0.1125 -0.22711 -0.10902 -0.21647 -0.11562 -0.22757 C -0.12448 -0.2426 -0.13003 -0.26226 -0.1434 -0.27058 C -0.146 -0.27405 -0.14809 -0.27798 -0.15104 -0.28099 C -0.15243 -0.28238 -0.15434 -0.28192 -0.15573 -0.28307 C -0.15746 -0.28469 -0.15868 -0.28724 -0.16024 -0.28909 C -0.16909 -0.29903 -0.18003 -0.31059 -0.19097 -0.31568 C -0.19392 -0.31961 -0.19739 -0.32216 -0.20034 -0.32609 C -0.20729 -0.33534 -0.19878 -0.33002 -0.20798 -0.33418 C -0.21336 -0.34482 -0.21961 -0.35569 -0.22639 -0.36494 C -0.23073 -0.38206 -0.22413 -0.3617 -0.23264 -0.37304 C -0.24114 -0.38437 -0.23715 -0.38576 -0.24791 -0.3957 C -0.24895 -0.39778 -0.24965 -0.40009 -0.25104 -0.40171 C -0.25243 -0.40356 -0.25451 -0.40379 -0.25573 -0.40588 C -0.25677 -0.40749 -0.25642 -0.41027 -0.25711 -0.41212 C -0.25798 -0.4142 -0.2592 -0.41605 -0.26024 -0.41813 C -0.26198 -0.42484 -0.26614 -0.42993 -0.26788 -0.43663 C -0.2684 -0.43872 -0.2684 -0.44126 -0.26944 -0.44288 C -0.27066 -0.44473 -0.27257 -0.44542 -0.27413 -0.44681 C -0.27829 -0.45514 -0.27604 -0.45837 -0.28333 -0.46115 C -0.28698 -0.46855 -0.2901 -0.46878 -0.29566 -0.47364 C -0.2967 -0.47641 -0.29687 -0.47988 -0.29878 -0.48173 C -0.30139 -0.48428 -0.30798 -0.48589 -0.30798 -0.48589 C -0.31319 -0.49075 -0.3177 -0.49029 -0.32187 -0.49399 C -0.32222 -0.49445 -0.32187 -0.49538 -0.32187 -0.49607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7678 C -0.00851 -0.09598 -0.00799 -0.11379 -0.01215 -0.13206 C -0.01163 -0.15796 -0.01163 -0.18409 -0.01077 -0.20999 C -0.01042 -0.21786 -0.00434 -0.2352 -0.00295 -0.24283 C 0.00121 -0.26527 0.00798 -0.27429 0.01545 -0.29394 C 0.01736 -0.29926 0.01805 -0.30528 0.02014 -0.31036 C 0.0309 -0.3365 0.02153 -0.31291 0.0309 -0.32886 C 0.03316 -0.3328 0.03385 -0.33835 0.03698 -0.34112 C 0.04896 -0.35199 0.05764 -0.36425 0.06771 -0.37812 C 0.07048 -0.38899 0.07569 -0.39269 0.0816 -0.40056 C 0.08489 -0.41351 0.08611 -0.43062 0.09705 -0.43548 C 0.10243 -0.44288 0.09965 -0.44057 0.10469 -0.44357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8025 C 0.00989 -0.08996 0.01666 -0.09736 0.02187 -0.10684 C 0.02569 -0.12696 0.03316 -0.15125 0.04201 -0.16836 C 0.04635 -0.18779 0.03975 -0.1605 0.04652 -0.18062 C 0.05399 -0.20259 0.04566 -0.18547 0.05277 -0.19912 C 0.05382 -0.20421 0.05451 -0.20976 0.05729 -0.213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-0.07262 C -0.06666 -0.08141 -0.07083 -0.08742 -0.07187 -0.09737 C -0.07257 -0.10361 -0.07222 -0.10985 -0.07343 -0.11587 C -0.07482 -0.12304 -0.08073 -0.13067 -0.0842 -0.13622 C -0.09583 -0.15472 -0.0802 -0.13113 -0.08888 -0.14848 C -0.0901 -0.15079 -0.09218 -0.15241 -0.0934 -0.15472 C -0.09583 -0.15911 -0.09739 -0.16443 -0.09965 -0.16906 C -0.10173 -0.17947 -0.10434 -0.1908 -0.10885 -0.19982 C -0.11111 -0.21161 -0.11388 -0.22387 -0.11805 -0.23451 C -0.12517 -0.27267 -0.11718 -0.31337 -0.12569 -0.35153 C -0.1276 -0.36957 -0.12986 -0.39131 -0.13958 -0.40472 C -0.14184 -0.41397 -0.14618 -0.42137 -0.15034 -0.42923 C -0.15173 -0.43178 -0.15191 -0.43525 -0.15347 -0.43756 C -0.15503 -0.4401 -0.15746 -0.44149 -0.15954 -0.44357 C -0.1625 -0.4556 -0.15902 -0.44473 -0.16736 -0.45791 C -0.17361 -0.46786 -0.18211 -0.4926 -0.19184 -0.497 C -0.19236 -0.49908 -0.19236 -0.50139 -0.1934 -0.50301 C -0.19461 -0.50486 -0.19809 -0.50717 -0.19809 -0.50717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Прямо с нашим домом рядом</a:t>
            </a:r>
            <a:br>
              <a:rPr lang="ru-RU" sz="2400" b="1" dirty="0" smtClean="0"/>
            </a:br>
            <a:r>
              <a:rPr lang="ru-RU" sz="2400" b="1" dirty="0" smtClean="0"/>
              <a:t>Буква "</a:t>
            </a:r>
            <a:r>
              <a:rPr lang="ru-RU" sz="2400" b="1" dirty="0" err="1" smtClean="0"/>
              <a:t>Пэ</a:t>
            </a:r>
            <a:r>
              <a:rPr lang="ru-RU" sz="2400" b="1" dirty="0" smtClean="0"/>
              <a:t>" - большой турник.</a:t>
            </a:r>
            <a:br>
              <a:rPr lang="ru-RU" sz="2400" b="1" dirty="0" smtClean="0"/>
            </a:br>
            <a:r>
              <a:rPr lang="ru-RU" sz="2400" b="1" dirty="0" smtClean="0"/>
              <a:t>Я пока с таким снарядом</a:t>
            </a:r>
            <a:br>
              <a:rPr lang="ru-RU" sz="2400" b="1" dirty="0" smtClean="0"/>
            </a:br>
            <a:r>
              <a:rPr lang="ru-RU" sz="2400" b="1" dirty="0" smtClean="0"/>
              <a:t>Управляться не привык.</a:t>
            </a:r>
            <a:br>
              <a:rPr lang="ru-RU" sz="2400" b="1" dirty="0" smtClean="0"/>
            </a:br>
            <a:r>
              <a:rPr lang="ru-RU" sz="2400" b="1" dirty="0" smtClean="0"/>
              <a:t>Вот немного подрасту -</a:t>
            </a:r>
            <a:br>
              <a:rPr lang="ru-RU" sz="2400" b="1" dirty="0" smtClean="0"/>
            </a:br>
            <a:r>
              <a:rPr lang="ru-RU" sz="2400" b="1" dirty="0" smtClean="0"/>
              <a:t>Заберусь на букву ту. </a:t>
            </a:r>
            <a:endParaRPr lang="ru-RU" sz="2400" b="1" dirty="0"/>
          </a:p>
        </p:txBody>
      </p:sp>
      <p:pic>
        <p:nvPicPr>
          <p:cNvPr id="3" name="Рисунок 2" descr="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28604"/>
            <a:ext cx="2428892" cy="2428892"/>
          </a:xfrm>
          <a:prstGeom prst="rect">
            <a:avLst/>
          </a:prstGeom>
        </p:spPr>
      </p:pic>
      <p:pic>
        <p:nvPicPr>
          <p:cNvPr id="6" name="Рисунок 5" descr="tur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573016"/>
            <a:ext cx="3163047" cy="2980200"/>
          </a:xfrm>
          <a:prstGeom prst="rect">
            <a:avLst/>
          </a:prstGeom>
        </p:spPr>
      </p:pic>
      <p:pic>
        <p:nvPicPr>
          <p:cNvPr id="7" name="Рисунок 6" descr="92998450fcf7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00760" y="3429000"/>
            <a:ext cx="1643074" cy="2987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6143644"/>
            <a:ext cx="1847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28604"/>
            <a:ext cx="40005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 ПАУКОМ такой был случай: </a:t>
            </a:r>
            <a:br>
              <a:rPr lang="ru-RU" sz="2400" dirty="0" smtClean="0"/>
            </a:br>
            <a:r>
              <a:rPr lang="ru-RU" sz="2400" dirty="0" smtClean="0"/>
              <a:t>Как-то плёл он сеть паучью. </a:t>
            </a:r>
            <a:br>
              <a:rPr lang="ru-RU" sz="2400" dirty="0" smtClean="0"/>
            </a:br>
            <a:r>
              <a:rPr lang="ru-RU" sz="2400" dirty="0" smtClean="0"/>
              <a:t>Нет истории смешней - </a:t>
            </a:r>
            <a:br>
              <a:rPr lang="ru-RU" sz="2400" dirty="0" smtClean="0"/>
            </a:br>
            <a:r>
              <a:rPr lang="ru-RU" sz="2400" dirty="0" smtClean="0"/>
              <a:t>Сам запутался он в ней!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857892"/>
            <a:ext cx="32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Отрывок из мультфильма </a:t>
            </a:r>
          </a:p>
          <a:p>
            <a:pPr algn="ctr"/>
            <a:r>
              <a:rPr lang="ru-RU" dirty="0" smtClean="0"/>
              <a:t>«Паучок </a:t>
            </a:r>
            <a:r>
              <a:rPr lang="ru-RU" dirty="0" err="1" smtClean="0"/>
              <a:t>Ананси</a:t>
            </a:r>
            <a:r>
              <a:rPr lang="ru-RU" dirty="0" smtClean="0"/>
              <a:t>. Три желания»</a:t>
            </a:r>
            <a:endParaRPr lang="ru-RU" dirty="0"/>
          </a:p>
        </p:txBody>
      </p:sp>
      <p:pic>
        <p:nvPicPr>
          <p:cNvPr id="10" name="paucho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4032448" cy="3024336"/>
          </a:xfrm>
          <a:prstGeom prst="rect">
            <a:avLst/>
          </a:prstGeom>
        </p:spPr>
      </p:pic>
      <p:pic>
        <p:nvPicPr>
          <p:cNvPr id="7" name="bukva_p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39552" y="548680"/>
            <a:ext cx="3744416" cy="516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1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6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Поля подарила папе подарок.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:\откр.урок\images610540_1317980763_day_con_nhan_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4096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3320" y="285840"/>
            <a:ext cx="359496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http://www.solnet.ee</a:t>
            </a:r>
            <a:r>
              <a:rPr lang="ru-RU">
                <a:solidFill>
                  <a:srgbClr val="000000"/>
                </a:solidFill>
                <a:latin typeface="Calibri"/>
              </a:rPr>
              <a:t> - азбука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285840" y="714240"/>
            <a:ext cx="57862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http://kiddis.ru/tag/turnik-ulichnyj/</a:t>
            </a:r>
            <a:r>
              <a:rPr lang="ru-RU">
                <a:solidFill>
                  <a:srgbClr val="000000"/>
                </a:solidFill>
                <a:latin typeface="Calibri"/>
              </a:rPr>
              <a:t>  - турник</a:t>
            </a:r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-275400" y="1071720"/>
            <a:ext cx="658656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www.zastavki.com/rus/Animals/Bir...-741.htm</a:t>
            </a:r>
            <a:r>
              <a:rPr lang="ru-RU">
                <a:solidFill>
                  <a:srgbClr val="000000"/>
                </a:solidFill>
                <a:latin typeface="Calibri"/>
              </a:rPr>
              <a:t> - пингвин</a:t>
            </a:r>
            <a:endParaRPr/>
          </a:p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http://penguin.su/article/79</a:t>
            </a:r>
            <a:r>
              <a:rPr lang="ru-RU">
                <a:solidFill>
                  <a:srgbClr val="000000"/>
                </a:solidFill>
                <a:latin typeface="Calibri"/>
              </a:rPr>
              <a:t>  - пингвины</a:t>
            </a:r>
            <a:endParaRPr/>
          </a:p>
        </p:txBody>
      </p:sp>
      <p:sp>
        <p:nvSpPr>
          <p:cNvPr id="107" name="CustomShape 4"/>
          <p:cNvSpPr/>
          <p:nvPr/>
        </p:nvSpPr>
        <p:spPr>
          <a:xfrm>
            <a:off x="-276120" y="1785960"/>
            <a:ext cx="74905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http://blogs.mail.ru/community/communit...075.html</a:t>
            </a:r>
            <a:r>
              <a:rPr lang="ru-RU">
                <a:solidFill>
                  <a:srgbClr val="000000"/>
                </a:solidFill>
                <a:latin typeface="Calibri"/>
              </a:rPr>
              <a:t>  - паровоз</a:t>
            </a:r>
            <a:endParaRPr/>
          </a:p>
        </p:txBody>
      </p:sp>
      <p:sp>
        <p:nvSpPr>
          <p:cNvPr id="108" name="CustomShape 5"/>
          <p:cNvSpPr/>
          <p:nvPr/>
        </p:nvSpPr>
        <p:spPr>
          <a:xfrm>
            <a:off x="357120" y="2143080"/>
            <a:ext cx="764352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www.ati.com.ua/nastoyashchee-mol...017.html</a:t>
            </a:r>
            <a:r>
              <a:rPr lang="ru-RU">
                <a:solidFill>
                  <a:srgbClr val="000000"/>
                </a:solidFill>
                <a:latin typeface="Calibri"/>
              </a:rPr>
              <a:t> - девочка с молоком</a:t>
            </a:r>
            <a:endParaRPr/>
          </a:p>
        </p:txBody>
      </p:sp>
      <p:sp>
        <p:nvSpPr>
          <p:cNvPr id="109" name="CustomShape 6"/>
          <p:cNvSpPr/>
          <p:nvPr/>
        </p:nvSpPr>
        <p:spPr>
          <a:xfrm>
            <a:off x="-432000" y="2643120"/>
            <a:ext cx="861192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 dirty="0">
                <a:solidFill>
                  <a:srgbClr val="0000FF"/>
                </a:solidFill>
                <a:latin typeface="Calibri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Calibri"/>
              </a:rPr>
              <a:t>gov.cap.ru/hi erarhy.asp%3Fpage%3</a:t>
            </a:r>
            <a:r>
              <a:rPr lang="ru-RU" u="sng" dirty="0">
                <a:solidFill>
                  <a:srgbClr val="0000FF"/>
                </a:solidFill>
                <a:latin typeface="Calibri"/>
              </a:rPr>
              <a:t>...3/594996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 – папа с девочкой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0" name="CustomShape 7"/>
          <p:cNvSpPr/>
          <p:nvPr/>
        </p:nvSpPr>
        <p:spPr>
          <a:xfrm>
            <a:off x="-84600" y="2928960"/>
            <a:ext cx="6445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http://kp.by/daily/24079/314433/</a:t>
            </a:r>
            <a:r>
              <a:rPr lang="ru-RU">
                <a:solidFill>
                  <a:srgbClr val="000000"/>
                </a:solidFill>
                <a:latin typeface="Calibri"/>
              </a:rPr>
              <a:t>  - папа с мальчиком</a:t>
            </a:r>
            <a:endParaRPr/>
          </a:p>
        </p:txBody>
      </p:sp>
      <p:sp>
        <p:nvSpPr>
          <p:cNvPr id="111" name="CustomShape 8"/>
          <p:cNvSpPr/>
          <p:nvPr/>
        </p:nvSpPr>
        <p:spPr>
          <a:xfrm>
            <a:off x="-188640" y="3357720"/>
            <a:ext cx="65332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http://gios.moifoto.ru/76231/f1743704</a:t>
            </a:r>
            <a:r>
              <a:rPr lang="ru-RU">
                <a:solidFill>
                  <a:srgbClr val="000000"/>
                </a:solidFill>
                <a:latin typeface="Calibri"/>
              </a:rPr>
              <a:t>  – папа с сыном</a:t>
            </a:r>
            <a:endParaRPr/>
          </a:p>
        </p:txBody>
      </p:sp>
      <p:sp>
        <p:nvSpPr>
          <p:cNvPr id="112" name="CustomShape 9"/>
          <p:cNvSpPr/>
          <p:nvPr/>
        </p:nvSpPr>
        <p:spPr>
          <a:xfrm>
            <a:off x="-166320" y="3714840"/>
            <a:ext cx="6364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www.liveinternet.ru/showjournal....d%3D2727</a:t>
            </a:r>
            <a:r>
              <a:rPr lang="ru-RU">
                <a:solidFill>
                  <a:srgbClr val="000000"/>
                </a:solidFill>
                <a:latin typeface="Calibri"/>
              </a:rPr>
              <a:t> - семья</a:t>
            </a:r>
            <a:endParaRPr/>
          </a:p>
        </p:txBody>
      </p:sp>
      <p:sp>
        <p:nvSpPr>
          <p:cNvPr id="113" name="CustomShape 10"/>
          <p:cNvSpPr/>
          <p:nvPr/>
        </p:nvSpPr>
        <p:spPr>
          <a:xfrm>
            <a:off x="285840" y="4143240"/>
            <a:ext cx="678636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http://www.razvitierebenka.com/2010/03/blog-post_22.html</a:t>
            </a:r>
            <a:r>
              <a:rPr lang="ru-RU">
                <a:solidFill>
                  <a:srgbClr val="000000"/>
                </a:solidFill>
                <a:latin typeface="Calibri"/>
              </a:rPr>
              <a:t> - буквы</a:t>
            </a:r>
            <a:endParaRPr/>
          </a:p>
        </p:txBody>
      </p:sp>
      <p:sp>
        <p:nvSpPr>
          <p:cNvPr id="114" name="CustomShape 11"/>
          <p:cNvSpPr/>
          <p:nvPr/>
        </p:nvSpPr>
        <p:spPr>
          <a:xfrm>
            <a:off x="285840" y="4500720"/>
            <a:ext cx="792936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Слайды с написанием письменных букв из презентации Чулихиной Е. А.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«Анимированный плакат Письменные буквы русского алфавита».</a:t>
            </a:r>
            <a:endParaRPr/>
          </a:p>
        </p:txBody>
      </p:sp>
      <p:sp>
        <p:nvSpPr>
          <p:cNvPr id="115" name="CustomShape 12"/>
          <p:cNvSpPr/>
          <p:nvPr/>
        </p:nvSpPr>
        <p:spPr>
          <a:xfrm>
            <a:off x="285840" y="5143680"/>
            <a:ext cx="664344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Аудиофайл для ролика взят с сайта </a:t>
            </a:r>
            <a:r>
              <a:rPr lang="ru-RU" u="sng">
                <a:solidFill>
                  <a:srgbClr val="0000FF"/>
                </a:solidFill>
                <a:latin typeface="Calibri"/>
              </a:rPr>
              <a:t>http://alphabook.ru</a:t>
            </a: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16" name="CustomShape 13"/>
          <p:cNvSpPr/>
          <p:nvPr/>
        </p:nvSpPr>
        <p:spPr>
          <a:xfrm>
            <a:off x="-91800" y="5572080"/>
            <a:ext cx="55000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http://www.dkataev.ru/alphabet.html</a:t>
            </a:r>
            <a:r>
              <a:rPr lang="ru-RU">
                <a:solidFill>
                  <a:srgbClr val="000000"/>
                </a:solidFill>
                <a:latin typeface="Calibri"/>
              </a:rPr>
              <a:t> алфавит</a:t>
            </a:r>
            <a:endParaRPr/>
          </a:p>
        </p:txBody>
      </p:sp>
      <p:sp>
        <p:nvSpPr>
          <p:cNvPr id="117" name="CustomShape 14"/>
          <p:cNvSpPr/>
          <p:nvPr/>
        </p:nvSpPr>
        <p:spPr>
          <a:xfrm>
            <a:off x="-73800" y="5929200"/>
            <a:ext cx="54680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http://clipartcorel.narod.ru/index.html</a:t>
            </a:r>
            <a:r>
              <a:rPr lang="ru-RU">
                <a:solidFill>
                  <a:srgbClr val="000000"/>
                </a:solidFill>
                <a:latin typeface="Calibri"/>
              </a:rPr>
              <a:t> - рамка</a:t>
            </a:r>
            <a:endParaRPr/>
          </a:p>
        </p:txBody>
      </p:sp>
      <p:sp>
        <p:nvSpPr>
          <p:cNvPr id="118" name="CustomShape 15"/>
          <p:cNvSpPr/>
          <p:nvPr/>
        </p:nvSpPr>
        <p:spPr>
          <a:xfrm>
            <a:off x="4626000" y="285840"/>
            <a:ext cx="377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http://Lenagold.ru</a:t>
            </a:r>
            <a:r>
              <a:rPr lang="ru-RU">
                <a:solidFill>
                  <a:srgbClr val="000000"/>
                </a:solidFill>
                <a:latin typeface="Calibri"/>
              </a:rPr>
              <a:t>   - мальчики</a:t>
            </a:r>
            <a:endParaRPr/>
          </a:p>
        </p:txBody>
      </p:sp>
      <p:sp>
        <p:nvSpPr>
          <p:cNvPr id="119" name="CustomShape 16"/>
          <p:cNvSpPr/>
          <p:nvPr/>
        </p:nvSpPr>
        <p:spPr>
          <a:xfrm>
            <a:off x="4500000" y="692640"/>
            <a:ext cx="5357520" cy="638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http://www.raskraska.com/raskraski/270/16.html</a:t>
            </a: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20" name="CustomShape 17"/>
          <p:cNvSpPr/>
          <p:nvPr/>
        </p:nvSpPr>
        <p:spPr>
          <a:xfrm>
            <a:off x="36360" y="6286680"/>
            <a:ext cx="47682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u="sng">
                <a:solidFill>
                  <a:srgbClr val="0000FF"/>
                </a:solidFill>
                <a:latin typeface="Calibri"/>
              </a:rPr>
              <a:t>http://filmiki.arjlover.net/</a:t>
            </a:r>
            <a:r>
              <a:rPr lang="ru-RU">
                <a:solidFill>
                  <a:srgbClr val="000000"/>
                </a:solidFill>
                <a:latin typeface="Calibri"/>
              </a:rPr>
              <a:t> - мультфильм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157</Words>
  <Application>Microsoft Office PowerPoint</Application>
  <PresentationFormat>Экран (4:3)</PresentationFormat>
  <Paragraphs>31</Paragraphs>
  <Slides>6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Тема Office</vt:lpstr>
      <vt:lpstr>Слайд 1</vt:lpstr>
      <vt:lpstr>Слайд 2</vt:lpstr>
      <vt:lpstr>Слайд 3</vt:lpstr>
      <vt:lpstr>Слайд 4</vt:lpstr>
      <vt:lpstr>Поля подарила папе подарок.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Семен</cp:lastModifiedBy>
  <cp:revision>11</cp:revision>
  <dcterms:modified xsi:type="dcterms:W3CDTF">2015-03-08T10:21:49Z</dcterms:modified>
</cp:coreProperties>
</file>