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3" r:id="rId2"/>
    <p:sldMasterId id="2147483809" r:id="rId3"/>
    <p:sldMasterId id="2147483854" r:id="rId4"/>
  </p:sldMasterIdLst>
  <p:sldIdLst>
    <p:sldId id="256" r:id="rId5"/>
    <p:sldId id="262" r:id="rId6"/>
    <p:sldId id="277" r:id="rId7"/>
    <p:sldId id="264" r:id="rId8"/>
    <p:sldId id="279" r:id="rId9"/>
    <p:sldId id="282" r:id="rId10"/>
    <p:sldId id="257" r:id="rId11"/>
    <p:sldId id="283" r:id="rId12"/>
    <p:sldId id="285" r:id="rId13"/>
    <p:sldId id="287" r:id="rId14"/>
    <p:sldId id="258" r:id="rId15"/>
    <p:sldId id="267" r:id="rId16"/>
    <p:sldId id="270" r:id="rId17"/>
    <p:sldId id="266" r:id="rId18"/>
    <p:sldId id="269" r:id="rId19"/>
    <p:sldId id="259" r:id="rId20"/>
    <p:sldId id="260" r:id="rId21"/>
    <p:sldId id="274" r:id="rId22"/>
    <p:sldId id="272" r:id="rId23"/>
    <p:sldId id="289" r:id="rId24"/>
    <p:sldId id="276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318467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318469" name="Freeform 5"/>
              <p:cNvSpPr>
                <a:spLocks/>
              </p:cNvSpPr>
              <p:nvPr/>
            </p:nvSpPr>
            <p:spPr bwMode="auto">
              <a:xfrm>
                <a:off x="200" y="1331"/>
                <a:ext cx="237" cy="298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5" y="874"/>
                  </a:cxn>
                  <a:cxn ang="0">
                    <a:pos x="70" y="1436"/>
                  </a:cxn>
                  <a:cxn ang="0">
                    <a:pos x="95" y="1851"/>
                  </a:cxn>
                  <a:cxn ang="0">
                    <a:pos x="88" y="2988"/>
                  </a:cxn>
                  <a:cxn ang="0">
                    <a:pos x="135" y="2988"/>
                  </a:cxn>
                  <a:cxn ang="0">
                    <a:pos x="156" y="1773"/>
                  </a:cxn>
                  <a:cxn ang="0">
                    <a:pos x="165" y="1409"/>
                  </a:cxn>
                  <a:cxn ang="0">
                    <a:pos x="182" y="1069"/>
                  </a:cxn>
                  <a:cxn ang="0">
                    <a:pos x="193" y="812"/>
                  </a:cxn>
                  <a:cxn ang="0">
                    <a:pos x="212" y="440"/>
                  </a:cxn>
                  <a:cxn ang="0">
                    <a:pos x="236" y="120"/>
                  </a:cxn>
                  <a:cxn ang="0">
                    <a:pos x="221" y="38"/>
                  </a:cxn>
                  <a:cxn ang="0">
                    <a:pos x="196" y="0"/>
                  </a:cxn>
                  <a:cxn ang="0">
                    <a:pos x="168" y="394"/>
                  </a:cxn>
                  <a:cxn ang="0">
                    <a:pos x="144" y="729"/>
                  </a:cxn>
                  <a:cxn ang="0">
                    <a:pos x="135" y="991"/>
                  </a:cxn>
                  <a:cxn ang="0">
                    <a:pos x="128" y="1267"/>
                  </a:cxn>
                  <a:cxn ang="0">
                    <a:pos x="107" y="1544"/>
                  </a:cxn>
                  <a:cxn ang="0">
                    <a:pos x="79" y="1063"/>
                  </a:cxn>
                  <a:cxn ang="0">
                    <a:pos x="47" y="609"/>
                  </a:cxn>
                  <a:cxn ang="0">
                    <a:pos x="0" y="178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70" name="Freeform 6"/>
              <p:cNvSpPr>
                <a:spLocks/>
              </p:cNvSpPr>
              <p:nvPr/>
            </p:nvSpPr>
            <p:spPr bwMode="auto">
              <a:xfrm>
                <a:off x="377" y="2153"/>
                <a:ext cx="380" cy="2166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32" y="754"/>
                  </a:cxn>
                  <a:cxn ang="0">
                    <a:pos x="64" y="939"/>
                  </a:cxn>
                  <a:cxn ang="0">
                    <a:pos x="85" y="1074"/>
                  </a:cxn>
                  <a:cxn ang="0">
                    <a:pos x="54" y="2165"/>
                  </a:cxn>
                  <a:cxn ang="0">
                    <a:pos x="103" y="2119"/>
                  </a:cxn>
                  <a:cxn ang="0">
                    <a:pos x="140" y="1050"/>
                  </a:cxn>
                  <a:cxn ang="0">
                    <a:pos x="145" y="930"/>
                  </a:cxn>
                  <a:cxn ang="0">
                    <a:pos x="165" y="818"/>
                  </a:cxn>
                  <a:cxn ang="0">
                    <a:pos x="172" y="734"/>
                  </a:cxn>
                  <a:cxn ang="0">
                    <a:pos x="190" y="612"/>
                  </a:cxn>
                  <a:cxn ang="0">
                    <a:pos x="210" y="507"/>
                  </a:cxn>
                  <a:cxn ang="0">
                    <a:pos x="228" y="414"/>
                  </a:cxn>
                  <a:cxn ang="0">
                    <a:pos x="246" y="314"/>
                  </a:cxn>
                  <a:cxn ang="0">
                    <a:pos x="275" y="214"/>
                  </a:cxn>
                  <a:cxn ang="0">
                    <a:pos x="308" y="130"/>
                  </a:cxn>
                  <a:cxn ang="0">
                    <a:pos x="361" y="50"/>
                  </a:cxn>
                  <a:cxn ang="0">
                    <a:pos x="379" y="18"/>
                  </a:cxn>
                  <a:cxn ang="0">
                    <a:pos x="356" y="0"/>
                  </a:cxn>
                  <a:cxn ang="0">
                    <a:pos x="322" y="32"/>
                  </a:cxn>
                  <a:cxn ang="0">
                    <a:pos x="275" y="109"/>
                  </a:cxn>
                  <a:cxn ang="0">
                    <a:pos x="240" y="185"/>
                  </a:cxn>
                  <a:cxn ang="0">
                    <a:pos x="210" y="265"/>
                  </a:cxn>
                  <a:cxn ang="0">
                    <a:pos x="193" y="369"/>
                  </a:cxn>
                  <a:cxn ang="0">
                    <a:pos x="175" y="467"/>
                  </a:cxn>
                  <a:cxn ang="0">
                    <a:pos x="150" y="598"/>
                  </a:cxn>
                  <a:cxn ang="0">
                    <a:pos x="128" y="707"/>
                  </a:cxn>
                  <a:cxn ang="0">
                    <a:pos x="120" y="792"/>
                  </a:cxn>
                  <a:cxn ang="0">
                    <a:pos x="115" y="883"/>
                  </a:cxn>
                  <a:cxn ang="0">
                    <a:pos x="97" y="974"/>
                  </a:cxn>
                  <a:cxn ang="0">
                    <a:pos x="70" y="816"/>
                  </a:cxn>
                  <a:cxn ang="0">
                    <a:pos x="42" y="667"/>
                  </a:cxn>
                  <a:cxn ang="0">
                    <a:pos x="0" y="52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71" name="Freeform 7"/>
              <p:cNvSpPr>
                <a:spLocks/>
              </p:cNvSpPr>
              <p:nvPr/>
            </p:nvSpPr>
            <p:spPr bwMode="auto">
              <a:xfrm>
                <a:off x="0" y="1090"/>
                <a:ext cx="833" cy="1263"/>
              </a:xfrm>
              <a:custGeom>
                <a:avLst/>
                <a:gdLst/>
                <a:ahLst/>
                <a:cxnLst>
                  <a:cxn ang="0">
                    <a:pos x="337" y="398"/>
                  </a:cxn>
                  <a:cxn ang="0">
                    <a:pos x="364" y="438"/>
                  </a:cxn>
                  <a:cxn ang="0">
                    <a:pos x="511" y="370"/>
                  </a:cxn>
                  <a:cxn ang="0">
                    <a:pos x="665" y="263"/>
                  </a:cxn>
                  <a:cxn ang="0">
                    <a:pos x="731" y="149"/>
                  </a:cxn>
                  <a:cxn ang="0">
                    <a:pos x="693" y="249"/>
                  </a:cxn>
                  <a:cxn ang="0">
                    <a:pos x="576" y="352"/>
                  </a:cxn>
                  <a:cxn ang="0">
                    <a:pos x="448" y="449"/>
                  </a:cxn>
                  <a:cxn ang="0">
                    <a:pos x="323" y="516"/>
                  </a:cxn>
                  <a:cxn ang="0">
                    <a:pos x="374" y="576"/>
                  </a:cxn>
                  <a:cxn ang="0">
                    <a:pos x="488" y="585"/>
                  </a:cxn>
                  <a:cxn ang="0">
                    <a:pos x="634" y="607"/>
                  </a:cxn>
                  <a:cxn ang="0">
                    <a:pos x="750" y="661"/>
                  </a:cxn>
                  <a:cxn ang="0">
                    <a:pos x="790" y="696"/>
                  </a:cxn>
                  <a:cxn ang="0">
                    <a:pos x="669" y="661"/>
                  </a:cxn>
                  <a:cxn ang="0">
                    <a:pos x="508" y="643"/>
                  </a:cxn>
                  <a:cxn ang="0">
                    <a:pos x="359" y="631"/>
                  </a:cxn>
                  <a:cxn ang="0">
                    <a:pos x="278" y="660"/>
                  </a:cxn>
                  <a:cxn ang="0">
                    <a:pos x="295" y="805"/>
                  </a:cxn>
                  <a:cxn ang="0">
                    <a:pos x="292" y="994"/>
                  </a:cxn>
                  <a:cxn ang="0">
                    <a:pos x="244" y="1145"/>
                  </a:cxn>
                  <a:cxn ang="0">
                    <a:pos x="144" y="1262"/>
                  </a:cxn>
                  <a:cxn ang="0">
                    <a:pos x="159" y="1121"/>
                  </a:cxn>
                  <a:cxn ang="0">
                    <a:pos x="191" y="969"/>
                  </a:cxn>
                  <a:cxn ang="0">
                    <a:pos x="212" y="772"/>
                  </a:cxn>
                  <a:cxn ang="0">
                    <a:pos x="202" y="641"/>
                  </a:cxn>
                  <a:cxn ang="0">
                    <a:pos x="151" y="718"/>
                  </a:cxn>
                  <a:cxn ang="0">
                    <a:pos x="125" y="883"/>
                  </a:cxn>
                  <a:cxn ang="0">
                    <a:pos x="101" y="1054"/>
                  </a:cxn>
                  <a:cxn ang="0">
                    <a:pos x="32" y="1180"/>
                  </a:cxn>
                  <a:cxn ang="0">
                    <a:pos x="7" y="1180"/>
                  </a:cxn>
                  <a:cxn ang="0">
                    <a:pos x="7" y="1051"/>
                  </a:cxn>
                  <a:cxn ang="0">
                    <a:pos x="54" y="931"/>
                  </a:cxn>
                  <a:cxn ang="0">
                    <a:pos x="109" y="776"/>
                  </a:cxn>
                  <a:cxn ang="0">
                    <a:pos x="134" y="661"/>
                  </a:cxn>
                  <a:cxn ang="0">
                    <a:pos x="84" y="589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42" y="521"/>
                  </a:cxn>
                  <a:cxn ang="0">
                    <a:pos x="42" y="449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6" y="396"/>
                  </a:cxn>
                  <a:cxn ang="0">
                    <a:pos x="166" y="510"/>
                  </a:cxn>
                  <a:cxn ang="0">
                    <a:pos x="175" y="423"/>
                  </a:cxn>
                  <a:cxn ang="0">
                    <a:pos x="76" y="294"/>
                  </a:cxn>
                  <a:cxn ang="0">
                    <a:pos x="7" y="210"/>
                  </a:cxn>
                  <a:cxn ang="0">
                    <a:pos x="7" y="210"/>
                  </a:cxn>
                  <a:cxn ang="0">
                    <a:pos x="7" y="156"/>
                  </a:cxn>
                  <a:cxn ang="0">
                    <a:pos x="95" y="281"/>
                  </a:cxn>
                  <a:cxn ang="0">
                    <a:pos x="193" y="449"/>
                  </a:cxn>
                  <a:cxn ang="0">
                    <a:pos x="253" y="410"/>
                  </a:cxn>
                  <a:cxn ang="0">
                    <a:pos x="334" y="283"/>
                  </a:cxn>
                  <a:cxn ang="0">
                    <a:pos x="436" y="129"/>
                  </a:cxn>
                  <a:cxn ang="0">
                    <a:pos x="520" y="21"/>
                  </a:cxn>
                  <a:cxn ang="0">
                    <a:pos x="513" y="96"/>
                  </a:cxn>
                  <a:cxn ang="0">
                    <a:pos x="430" y="249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18473" name="Freeform 9"/>
                <p:cNvSpPr>
                  <a:spLocks/>
                </p:cNvSpPr>
                <p:nvPr/>
              </p:nvSpPr>
              <p:spPr bwMode="auto">
                <a:xfrm>
                  <a:off x="331" y="1772"/>
                  <a:ext cx="1110" cy="1113"/>
                </a:xfrm>
                <a:custGeom>
                  <a:avLst/>
                  <a:gdLst/>
                  <a:ahLst/>
                  <a:cxnLst>
                    <a:cxn ang="0">
                      <a:pos x="422" y="140"/>
                    </a:cxn>
                    <a:cxn ang="0">
                      <a:pos x="512" y="47"/>
                    </a:cxn>
                    <a:cxn ang="0">
                      <a:pos x="619" y="10"/>
                    </a:cxn>
                    <a:cxn ang="0">
                      <a:pos x="738" y="9"/>
                    </a:cxn>
                    <a:cxn ang="0">
                      <a:pos x="768" y="23"/>
                    </a:cxn>
                    <a:cxn ang="0">
                      <a:pos x="688" y="49"/>
                    </a:cxn>
                    <a:cxn ang="0">
                      <a:pos x="596" y="85"/>
                    </a:cxn>
                    <a:cxn ang="0">
                      <a:pos x="493" y="180"/>
                    </a:cxn>
                    <a:cxn ang="0">
                      <a:pos x="484" y="307"/>
                    </a:cxn>
                    <a:cxn ang="0">
                      <a:pos x="637" y="229"/>
                    </a:cxn>
                    <a:cxn ang="0">
                      <a:pos x="762" y="220"/>
                    </a:cxn>
                    <a:cxn ang="0">
                      <a:pos x="895" y="236"/>
                    </a:cxn>
                    <a:cxn ang="0">
                      <a:pos x="1052" y="260"/>
                    </a:cxn>
                    <a:cxn ang="0">
                      <a:pos x="1055" y="262"/>
                    </a:cxn>
                    <a:cxn ang="0">
                      <a:pos x="903" y="271"/>
                    </a:cxn>
                    <a:cxn ang="0">
                      <a:pos x="764" y="274"/>
                    </a:cxn>
                    <a:cxn ang="0">
                      <a:pos x="643" y="294"/>
                    </a:cxn>
                    <a:cxn ang="0">
                      <a:pos x="507" y="338"/>
                    </a:cxn>
                    <a:cxn ang="0">
                      <a:pos x="562" y="404"/>
                    </a:cxn>
                    <a:cxn ang="0">
                      <a:pos x="601" y="465"/>
                    </a:cxn>
                    <a:cxn ang="0">
                      <a:pos x="465" y="407"/>
                    </a:cxn>
                    <a:cxn ang="0">
                      <a:pos x="438" y="444"/>
                    </a:cxn>
                    <a:cxn ang="0">
                      <a:pos x="586" y="475"/>
                    </a:cxn>
                    <a:cxn ang="0">
                      <a:pos x="712" y="515"/>
                    </a:cxn>
                    <a:cxn ang="0">
                      <a:pos x="811" y="620"/>
                    </a:cxn>
                    <a:cxn ang="0">
                      <a:pos x="886" y="766"/>
                    </a:cxn>
                    <a:cxn ang="0">
                      <a:pos x="871" y="789"/>
                    </a:cxn>
                    <a:cxn ang="0">
                      <a:pos x="768" y="698"/>
                    </a:cxn>
                    <a:cxn ang="0">
                      <a:pos x="656" y="598"/>
                    </a:cxn>
                    <a:cxn ang="0">
                      <a:pos x="534" y="529"/>
                    </a:cxn>
                    <a:cxn ang="0">
                      <a:pos x="457" y="507"/>
                    </a:cxn>
                    <a:cxn ang="0">
                      <a:pos x="521" y="618"/>
                    </a:cxn>
                    <a:cxn ang="0">
                      <a:pos x="602" y="766"/>
                    </a:cxn>
                    <a:cxn ang="0">
                      <a:pos x="647" y="899"/>
                    </a:cxn>
                    <a:cxn ang="0">
                      <a:pos x="644" y="1022"/>
                    </a:cxn>
                    <a:cxn ang="0">
                      <a:pos x="587" y="886"/>
                    </a:cxn>
                    <a:cxn ang="0">
                      <a:pos x="526" y="737"/>
                    </a:cxn>
                    <a:cxn ang="0">
                      <a:pos x="458" y="606"/>
                    </a:cxn>
                    <a:cxn ang="0">
                      <a:pos x="397" y="487"/>
                    </a:cxn>
                    <a:cxn ang="0">
                      <a:pos x="291" y="555"/>
                    </a:cxn>
                    <a:cxn ang="0">
                      <a:pos x="204" y="722"/>
                    </a:cxn>
                    <a:cxn ang="0">
                      <a:pos x="130" y="891"/>
                    </a:cxn>
                    <a:cxn ang="0">
                      <a:pos x="47" y="1048"/>
                    </a:cxn>
                    <a:cxn ang="0">
                      <a:pos x="22" y="1030"/>
                    </a:cxn>
                    <a:cxn ang="0">
                      <a:pos x="120" y="833"/>
                    </a:cxn>
                    <a:cxn ang="0">
                      <a:pos x="207" y="678"/>
                    </a:cxn>
                    <a:cxn ang="0">
                      <a:pos x="284" y="529"/>
                    </a:cxn>
                    <a:cxn ang="0">
                      <a:pos x="352" y="411"/>
                    </a:cxn>
                    <a:cxn ang="0">
                      <a:pos x="251" y="272"/>
                    </a:cxn>
                    <a:cxn ang="0">
                      <a:pos x="111" y="196"/>
                    </a:cxn>
                    <a:cxn ang="0">
                      <a:pos x="52" y="156"/>
                    </a:cxn>
                    <a:cxn ang="0">
                      <a:pos x="159" y="200"/>
                    </a:cxn>
                    <a:cxn ang="0">
                      <a:pos x="309" y="296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474" name="Freeform 10"/>
                <p:cNvSpPr>
                  <a:spLocks/>
                </p:cNvSpPr>
                <p:nvPr/>
              </p:nvSpPr>
              <p:spPr bwMode="auto">
                <a:xfrm>
                  <a:off x="709" y="2342"/>
                  <a:ext cx="99" cy="625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64" y="30"/>
                    </a:cxn>
                    <a:cxn ang="0">
                      <a:pos x="72" y="50"/>
                    </a:cxn>
                    <a:cxn ang="0">
                      <a:pos x="88" y="80"/>
                    </a:cxn>
                    <a:cxn ang="0">
                      <a:pos x="93" y="107"/>
                    </a:cxn>
                    <a:cxn ang="0">
                      <a:pos x="96" y="141"/>
                    </a:cxn>
                    <a:cxn ang="0">
                      <a:pos x="96" y="183"/>
                    </a:cxn>
                    <a:cxn ang="0">
                      <a:pos x="98" y="211"/>
                    </a:cxn>
                    <a:cxn ang="0">
                      <a:pos x="96" y="243"/>
                    </a:cxn>
                    <a:cxn ang="0">
                      <a:pos x="93" y="281"/>
                    </a:cxn>
                    <a:cxn ang="0">
                      <a:pos x="89" y="316"/>
                    </a:cxn>
                    <a:cxn ang="0">
                      <a:pos x="82" y="369"/>
                    </a:cxn>
                    <a:cxn ang="0">
                      <a:pos x="75" y="396"/>
                    </a:cxn>
                    <a:cxn ang="0">
                      <a:pos x="63" y="431"/>
                    </a:cxn>
                    <a:cxn ang="0">
                      <a:pos x="46" y="469"/>
                    </a:cxn>
                    <a:cxn ang="0">
                      <a:pos x="33" y="505"/>
                    </a:cxn>
                    <a:cxn ang="0">
                      <a:pos x="20" y="538"/>
                    </a:cxn>
                    <a:cxn ang="0">
                      <a:pos x="9" y="567"/>
                    </a:cxn>
                    <a:cxn ang="0">
                      <a:pos x="0" y="624"/>
                    </a:cxn>
                    <a:cxn ang="0">
                      <a:pos x="4" y="567"/>
                    </a:cxn>
                    <a:cxn ang="0">
                      <a:pos x="8" y="527"/>
                    </a:cxn>
                    <a:cxn ang="0">
                      <a:pos x="10" y="491"/>
                    </a:cxn>
                    <a:cxn ang="0">
                      <a:pos x="13" y="452"/>
                    </a:cxn>
                    <a:cxn ang="0">
                      <a:pos x="19" y="405"/>
                    </a:cxn>
                    <a:cxn ang="0">
                      <a:pos x="26" y="369"/>
                    </a:cxn>
                    <a:cxn ang="0">
                      <a:pos x="33" y="334"/>
                    </a:cxn>
                    <a:cxn ang="0">
                      <a:pos x="40" y="303"/>
                    </a:cxn>
                    <a:cxn ang="0">
                      <a:pos x="46" y="269"/>
                    </a:cxn>
                    <a:cxn ang="0">
                      <a:pos x="53" y="234"/>
                    </a:cxn>
                    <a:cxn ang="0">
                      <a:pos x="57" y="200"/>
                    </a:cxn>
                    <a:cxn ang="0">
                      <a:pos x="59" y="171"/>
                    </a:cxn>
                    <a:cxn ang="0">
                      <a:pos x="62" y="136"/>
                    </a:cxn>
                    <a:cxn ang="0">
                      <a:pos x="62" y="98"/>
                    </a:cxn>
                    <a:cxn ang="0">
                      <a:pos x="62" y="50"/>
                    </a:cxn>
                    <a:cxn ang="0">
                      <a:pos x="58" y="29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475" name="Freeform 11"/>
                <p:cNvSpPr>
                  <a:spLocks/>
                </p:cNvSpPr>
                <p:nvPr/>
              </p:nvSpPr>
              <p:spPr bwMode="auto">
                <a:xfrm>
                  <a:off x="235" y="1998"/>
                  <a:ext cx="436" cy="159"/>
                </a:xfrm>
                <a:custGeom>
                  <a:avLst/>
                  <a:gdLst/>
                  <a:ahLst/>
                  <a:cxnLst>
                    <a:cxn ang="0">
                      <a:pos x="435" y="158"/>
                    </a:cxn>
                    <a:cxn ang="0">
                      <a:pos x="427" y="130"/>
                    </a:cxn>
                    <a:cxn ang="0">
                      <a:pos x="418" y="107"/>
                    </a:cxn>
                    <a:cxn ang="0">
                      <a:pos x="409" y="101"/>
                    </a:cxn>
                    <a:cxn ang="0">
                      <a:pos x="393" y="94"/>
                    </a:cxn>
                    <a:cxn ang="0">
                      <a:pos x="376" y="88"/>
                    </a:cxn>
                    <a:cxn ang="0">
                      <a:pos x="359" y="94"/>
                    </a:cxn>
                    <a:cxn ang="0">
                      <a:pos x="339" y="98"/>
                    </a:cxn>
                    <a:cxn ang="0">
                      <a:pos x="316" y="87"/>
                    </a:cxn>
                    <a:cxn ang="0">
                      <a:pos x="285" y="72"/>
                    </a:cxn>
                    <a:cxn ang="0">
                      <a:pos x="258" y="59"/>
                    </a:cxn>
                    <a:cxn ang="0">
                      <a:pos x="237" y="52"/>
                    </a:cxn>
                    <a:cxn ang="0">
                      <a:pos x="205" y="39"/>
                    </a:cxn>
                    <a:cxn ang="0">
                      <a:pos x="173" y="27"/>
                    </a:cxn>
                    <a:cxn ang="0">
                      <a:pos x="141" y="16"/>
                    </a:cxn>
                    <a:cxn ang="0">
                      <a:pos x="109" y="5"/>
                    </a:cxn>
                    <a:cxn ang="0">
                      <a:pos x="72" y="3"/>
                    </a:cxn>
                    <a:cxn ang="0">
                      <a:pos x="40" y="0"/>
                    </a:cxn>
                    <a:cxn ang="0">
                      <a:pos x="32" y="5"/>
                    </a:cxn>
                    <a:cxn ang="0">
                      <a:pos x="19" y="14"/>
                    </a:cxn>
                    <a:cxn ang="0">
                      <a:pos x="8" y="25"/>
                    </a:cxn>
                    <a:cxn ang="0">
                      <a:pos x="0" y="36"/>
                    </a:cxn>
                    <a:cxn ang="0">
                      <a:pos x="14" y="38"/>
                    </a:cxn>
                    <a:cxn ang="0">
                      <a:pos x="32" y="39"/>
                    </a:cxn>
                    <a:cxn ang="0">
                      <a:pos x="48" y="39"/>
                    </a:cxn>
                    <a:cxn ang="0">
                      <a:pos x="60" y="38"/>
                    </a:cxn>
                    <a:cxn ang="0">
                      <a:pos x="77" y="38"/>
                    </a:cxn>
                    <a:cxn ang="0">
                      <a:pos x="100" y="36"/>
                    </a:cxn>
                    <a:cxn ang="0">
                      <a:pos x="131" y="38"/>
                    </a:cxn>
                    <a:cxn ang="0">
                      <a:pos x="157" y="39"/>
                    </a:cxn>
                    <a:cxn ang="0">
                      <a:pos x="182" y="47"/>
                    </a:cxn>
                    <a:cxn ang="0">
                      <a:pos x="209" y="50"/>
                    </a:cxn>
                    <a:cxn ang="0">
                      <a:pos x="234" y="54"/>
                    </a:cxn>
                    <a:cxn ang="0">
                      <a:pos x="255" y="63"/>
                    </a:cxn>
                    <a:cxn ang="0">
                      <a:pos x="277" y="76"/>
                    </a:cxn>
                    <a:cxn ang="0">
                      <a:pos x="297" y="88"/>
                    </a:cxn>
                    <a:cxn ang="0">
                      <a:pos x="320" y="101"/>
                    </a:cxn>
                    <a:cxn ang="0">
                      <a:pos x="331" y="103"/>
                    </a:cxn>
                    <a:cxn ang="0">
                      <a:pos x="342" y="101"/>
                    </a:cxn>
                    <a:cxn ang="0">
                      <a:pos x="358" y="110"/>
                    </a:cxn>
                    <a:cxn ang="0">
                      <a:pos x="375" y="119"/>
                    </a:cxn>
                    <a:cxn ang="0">
                      <a:pos x="390" y="130"/>
                    </a:cxn>
                    <a:cxn ang="0">
                      <a:pos x="413" y="143"/>
                    </a:cxn>
                    <a:cxn ang="0">
                      <a:pos x="427" y="150"/>
                    </a:cxn>
                    <a:cxn ang="0">
                      <a:pos x="435" y="158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476" name="Freeform 12"/>
                <p:cNvSpPr>
                  <a:spLocks/>
                </p:cNvSpPr>
                <p:nvPr/>
              </p:nvSpPr>
              <p:spPr bwMode="auto">
                <a:xfrm>
                  <a:off x="215" y="2093"/>
                  <a:ext cx="451" cy="67"/>
                </a:xfrm>
                <a:custGeom>
                  <a:avLst/>
                  <a:gdLst/>
                  <a:ahLst/>
                  <a:cxnLst>
                    <a:cxn ang="0">
                      <a:pos x="450" y="66"/>
                    </a:cxn>
                    <a:cxn ang="0">
                      <a:pos x="439" y="60"/>
                    </a:cxn>
                    <a:cxn ang="0">
                      <a:pos x="426" y="53"/>
                    </a:cxn>
                    <a:cxn ang="0">
                      <a:pos x="411" y="45"/>
                    </a:cxn>
                    <a:cxn ang="0">
                      <a:pos x="398" y="40"/>
                    </a:cxn>
                    <a:cxn ang="0">
                      <a:pos x="381" y="33"/>
                    </a:cxn>
                    <a:cxn ang="0">
                      <a:pos x="361" y="20"/>
                    </a:cxn>
                    <a:cxn ang="0">
                      <a:pos x="344" y="11"/>
                    </a:cxn>
                    <a:cxn ang="0">
                      <a:pos x="328" y="9"/>
                    </a:cxn>
                    <a:cxn ang="0">
                      <a:pos x="309" y="12"/>
                    </a:cxn>
                    <a:cxn ang="0">
                      <a:pos x="282" y="18"/>
                    </a:cxn>
                    <a:cxn ang="0">
                      <a:pos x="272" y="16"/>
                    </a:cxn>
                    <a:cxn ang="0">
                      <a:pos x="238" y="11"/>
                    </a:cxn>
                    <a:cxn ang="0">
                      <a:pos x="201" y="5"/>
                    </a:cxn>
                    <a:cxn ang="0">
                      <a:pos x="177" y="1"/>
                    </a:cxn>
                    <a:cxn ang="0">
                      <a:pos x="146" y="0"/>
                    </a:cxn>
                    <a:cxn ang="0">
                      <a:pos x="113" y="1"/>
                    </a:cxn>
                    <a:cxn ang="0">
                      <a:pos x="93" y="5"/>
                    </a:cxn>
                    <a:cxn ang="0">
                      <a:pos x="69" y="9"/>
                    </a:cxn>
                    <a:cxn ang="0">
                      <a:pos x="47" y="11"/>
                    </a:cxn>
                    <a:cxn ang="0">
                      <a:pos x="25" y="14"/>
                    </a:cxn>
                    <a:cxn ang="0">
                      <a:pos x="22" y="29"/>
                    </a:cxn>
                    <a:cxn ang="0">
                      <a:pos x="17" y="38"/>
                    </a:cxn>
                    <a:cxn ang="0">
                      <a:pos x="10" y="49"/>
                    </a:cxn>
                    <a:cxn ang="0">
                      <a:pos x="0" y="58"/>
                    </a:cxn>
                    <a:cxn ang="0">
                      <a:pos x="17" y="53"/>
                    </a:cxn>
                    <a:cxn ang="0">
                      <a:pos x="39" y="47"/>
                    </a:cxn>
                    <a:cxn ang="0">
                      <a:pos x="57" y="42"/>
                    </a:cxn>
                    <a:cxn ang="0">
                      <a:pos x="76" y="38"/>
                    </a:cxn>
                    <a:cxn ang="0">
                      <a:pos x="96" y="34"/>
                    </a:cxn>
                    <a:cxn ang="0">
                      <a:pos x="128" y="33"/>
                    </a:cxn>
                    <a:cxn ang="0">
                      <a:pos x="163" y="29"/>
                    </a:cxn>
                    <a:cxn ang="0">
                      <a:pos x="202" y="27"/>
                    </a:cxn>
                    <a:cxn ang="0">
                      <a:pos x="242" y="23"/>
                    </a:cxn>
                    <a:cxn ang="0">
                      <a:pos x="278" y="20"/>
                    </a:cxn>
                    <a:cxn ang="0">
                      <a:pos x="309" y="25"/>
                    </a:cxn>
                    <a:cxn ang="0">
                      <a:pos x="330" y="33"/>
                    </a:cxn>
                    <a:cxn ang="0">
                      <a:pos x="354" y="40"/>
                    </a:cxn>
                    <a:cxn ang="0">
                      <a:pos x="379" y="47"/>
                    </a:cxn>
                    <a:cxn ang="0">
                      <a:pos x="407" y="56"/>
                    </a:cxn>
                    <a:cxn ang="0">
                      <a:pos x="427" y="62"/>
                    </a:cxn>
                    <a:cxn ang="0">
                      <a:pos x="450" y="66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8477" name="Freeform 13"/>
              <p:cNvSpPr>
                <a:spLocks/>
              </p:cNvSpPr>
              <p:nvPr/>
            </p:nvSpPr>
            <p:spPr bwMode="auto">
              <a:xfrm>
                <a:off x="66" y="336"/>
                <a:ext cx="821" cy="1213"/>
              </a:xfrm>
              <a:custGeom>
                <a:avLst/>
                <a:gdLst/>
                <a:ahLst/>
                <a:cxnLst>
                  <a:cxn ang="0">
                    <a:pos x="259" y="527"/>
                  </a:cxn>
                  <a:cxn ang="0">
                    <a:pos x="286" y="500"/>
                  </a:cxn>
                  <a:cxn ang="0">
                    <a:pos x="240" y="340"/>
                  </a:cxn>
                  <a:cxn ang="0">
                    <a:pos x="172" y="181"/>
                  </a:cxn>
                  <a:cxn ang="0">
                    <a:pos x="98" y="109"/>
                  </a:cxn>
                  <a:cxn ang="0">
                    <a:pos x="162" y="147"/>
                  </a:cxn>
                  <a:cxn ang="0">
                    <a:pos x="230" y="272"/>
                  </a:cxn>
                  <a:cxn ang="0">
                    <a:pos x="292" y="409"/>
                  </a:cxn>
                  <a:cxn ang="0">
                    <a:pos x="336" y="545"/>
                  </a:cxn>
                  <a:cxn ang="0">
                    <a:pos x="374" y="489"/>
                  </a:cxn>
                  <a:cxn ang="0">
                    <a:pos x="381" y="371"/>
                  </a:cxn>
                  <a:cxn ang="0">
                    <a:pos x="395" y="212"/>
                  </a:cxn>
                  <a:cxn ang="0">
                    <a:pos x="430" y="85"/>
                  </a:cxn>
                  <a:cxn ang="0">
                    <a:pos x="452" y="41"/>
                  </a:cxn>
                  <a:cxn ang="0">
                    <a:pos x="430" y="174"/>
                  </a:cxn>
                  <a:cxn ang="0">
                    <a:pos x="418" y="347"/>
                  </a:cxn>
                  <a:cxn ang="0">
                    <a:pos x="411" y="504"/>
                  </a:cxn>
                  <a:cxn ang="0">
                    <a:pos x="429" y="595"/>
                  </a:cxn>
                  <a:cxn ang="0">
                    <a:pos x="523" y="576"/>
                  </a:cxn>
                  <a:cxn ang="0">
                    <a:pos x="647" y="580"/>
                  </a:cxn>
                  <a:cxn ang="0">
                    <a:pos x="744" y="629"/>
                  </a:cxn>
                  <a:cxn ang="0">
                    <a:pos x="820" y="738"/>
                  </a:cxn>
                  <a:cxn ang="0">
                    <a:pos x="728" y="722"/>
                  </a:cxn>
                  <a:cxn ang="0">
                    <a:pos x="631" y="686"/>
                  </a:cxn>
                  <a:cxn ang="0">
                    <a:pos x="502" y="666"/>
                  </a:cxn>
                  <a:cxn ang="0">
                    <a:pos x="417" y="676"/>
                  </a:cxn>
                  <a:cxn ang="0">
                    <a:pos x="466" y="729"/>
                  </a:cxn>
                  <a:cxn ang="0">
                    <a:pos x="575" y="758"/>
                  </a:cxn>
                  <a:cxn ang="0">
                    <a:pos x="685" y="782"/>
                  </a:cxn>
                  <a:cxn ang="0">
                    <a:pos x="766" y="858"/>
                  </a:cxn>
                  <a:cxn ang="0">
                    <a:pos x="808" y="966"/>
                  </a:cxn>
                  <a:cxn ang="0">
                    <a:pos x="707" y="900"/>
                  </a:cxn>
                  <a:cxn ang="0">
                    <a:pos x="604" y="833"/>
                  </a:cxn>
                  <a:cxn ang="0">
                    <a:pos x="505" y="775"/>
                  </a:cxn>
                  <a:cxn ang="0">
                    <a:pos x="430" y="747"/>
                  </a:cxn>
                  <a:cxn ang="0">
                    <a:pos x="383" y="802"/>
                  </a:cxn>
                  <a:cxn ang="0">
                    <a:pos x="426" y="942"/>
                  </a:cxn>
                  <a:cxn ang="0">
                    <a:pos x="460" y="1111"/>
                  </a:cxn>
                  <a:cxn ang="0">
                    <a:pos x="401" y="1126"/>
                  </a:cxn>
                  <a:cxn ang="0">
                    <a:pos x="367" y="942"/>
                  </a:cxn>
                  <a:cxn ang="0">
                    <a:pos x="318" y="833"/>
                  </a:cxn>
                  <a:cxn ang="0">
                    <a:pos x="263" y="893"/>
                  </a:cxn>
                  <a:cxn ang="0">
                    <a:pos x="203" y="1006"/>
                  </a:cxn>
                  <a:cxn ang="0">
                    <a:pos x="140" y="1170"/>
                  </a:cxn>
                  <a:cxn ang="0">
                    <a:pos x="162" y="1020"/>
                  </a:cxn>
                  <a:cxn ang="0">
                    <a:pos x="218" y="886"/>
                  </a:cxn>
                  <a:cxn ang="0">
                    <a:pos x="287" y="775"/>
                  </a:cxn>
                  <a:cxn ang="0">
                    <a:pos x="314" y="691"/>
                  </a:cxn>
                  <a:cxn ang="0">
                    <a:pos x="244" y="737"/>
                  </a:cxn>
                  <a:cxn ang="0">
                    <a:pos x="165" y="849"/>
                  </a:cxn>
                  <a:cxn ang="0">
                    <a:pos x="89" y="979"/>
                  </a:cxn>
                  <a:cxn ang="0">
                    <a:pos x="78" y="939"/>
                  </a:cxn>
                  <a:cxn ang="0">
                    <a:pos x="134" y="853"/>
                  </a:cxn>
                  <a:cxn ang="0">
                    <a:pos x="225" y="746"/>
                  </a:cxn>
                  <a:cxn ang="0">
                    <a:pos x="318" y="669"/>
                  </a:cxn>
                  <a:cxn ang="0">
                    <a:pos x="233" y="587"/>
                  </a:cxn>
                  <a:cxn ang="0">
                    <a:pos x="146" y="484"/>
                  </a:cxn>
                  <a:cxn ang="0">
                    <a:pos x="56" y="383"/>
                  </a:cxn>
                  <a:cxn ang="0">
                    <a:pos x="11" y="320"/>
                  </a:cxn>
                  <a:cxn ang="0">
                    <a:pos x="101" y="374"/>
                  </a:cxn>
                  <a:cxn ang="0">
                    <a:pos x="202" y="47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8478" name="Arc 14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479" name="Line 15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318481" name="Oval 17"/>
              <p:cNvSpPr>
                <a:spLocks noChangeArrowheads="1"/>
              </p:cNvSpPr>
              <p:nvPr/>
            </p:nvSpPr>
            <p:spPr bwMode="auto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B87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482" name="Freeform 18" descr="Narrow horizontal"/>
              <p:cNvSpPr>
                <a:spLocks/>
              </p:cNvSpPr>
              <p:nvPr/>
            </p:nvSpPr>
            <p:spPr bwMode="auto">
              <a:xfrm>
                <a:off x="2256" y="3893"/>
                <a:ext cx="1145" cy="306"/>
              </a:xfrm>
              <a:custGeom>
                <a:avLst/>
                <a:gdLst/>
                <a:ahLst/>
                <a:cxnLst>
                  <a:cxn ang="0">
                    <a:pos x="1036" y="0"/>
                  </a:cxn>
                  <a:cxn ang="0">
                    <a:pos x="978" y="26"/>
                  </a:cxn>
                  <a:cxn ang="0">
                    <a:pos x="1036" y="41"/>
                  </a:cxn>
                  <a:cxn ang="0">
                    <a:pos x="1022" y="77"/>
                  </a:cxn>
                  <a:cxn ang="0">
                    <a:pos x="950" y="93"/>
                  </a:cxn>
                  <a:cxn ang="0">
                    <a:pos x="1050" y="108"/>
                  </a:cxn>
                  <a:cxn ang="0">
                    <a:pos x="1144" y="124"/>
                  </a:cxn>
                  <a:cxn ang="0">
                    <a:pos x="1050" y="139"/>
                  </a:cxn>
                  <a:cxn ang="0">
                    <a:pos x="950" y="133"/>
                  </a:cxn>
                  <a:cxn ang="0">
                    <a:pos x="992" y="175"/>
                  </a:cxn>
                  <a:cxn ang="0">
                    <a:pos x="1080" y="180"/>
                  </a:cxn>
                  <a:cxn ang="0">
                    <a:pos x="992" y="202"/>
                  </a:cxn>
                  <a:cxn ang="0">
                    <a:pos x="884" y="202"/>
                  </a:cxn>
                  <a:cxn ang="0">
                    <a:pos x="928" y="232"/>
                  </a:cxn>
                  <a:cxn ang="0">
                    <a:pos x="892" y="253"/>
                  </a:cxn>
                  <a:cxn ang="0">
                    <a:pos x="821" y="269"/>
                  </a:cxn>
                  <a:cxn ang="0">
                    <a:pos x="769" y="284"/>
                  </a:cxn>
                  <a:cxn ang="0">
                    <a:pos x="683" y="284"/>
                  </a:cxn>
                  <a:cxn ang="0">
                    <a:pos x="633" y="305"/>
                  </a:cxn>
                  <a:cxn ang="0">
                    <a:pos x="504" y="305"/>
                  </a:cxn>
                  <a:cxn ang="0">
                    <a:pos x="452" y="305"/>
                  </a:cxn>
                  <a:cxn ang="0">
                    <a:pos x="474" y="289"/>
                  </a:cxn>
                  <a:cxn ang="0">
                    <a:pos x="360" y="284"/>
                  </a:cxn>
                  <a:cxn ang="0">
                    <a:pos x="410" y="278"/>
                  </a:cxn>
                  <a:cxn ang="0">
                    <a:pos x="488" y="263"/>
                  </a:cxn>
                  <a:cxn ang="0">
                    <a:pos x="380" y="258"/>
                  </a:cxn>
                  <a:cxn ang="0">
                    <a:pos x="273" y="253"/>
                  </a:cxn>
                  <a:cxn ang="0">
                    <a:pos x="215" y="232"/>
                  </a:cxn>
                  <a:cxn ang="0">
                    <a:pos x="322" y="232"/>
                  </a:cxn>
                  <a:cxn ang="0">
                    <a:pos x="273" y="217"/>
                  </a:cxn>
                  <a:cxn ang="0">
                    <a:pos x="165" y="217"/>
                  </a:cxn>
                  <a:cxn ang="0">
                    <a:pos x="49" y="211"/>
                  </a:cxn>
                  <a:cxn ang="0">
                    <a:pos x="101" y="206"/>
                  </a:cxn>
                  <a:cxn ang="0">
                    <a:pos x="215" y="206"/>
                  </a:cxn>
                  <a:cxn ang="0">
                    <a:pos x="245" y="180"/>
                  </a:cxn>
                  <a:cxn ang="0">
                    <a:pos x="129" y="175"/>
                  </a:cxn>
                  <a:cxn ang="0">
                    <a:pos x="35" y="175"/>
                  </a:cxn>
                  <a:cxn ang="0">
                    <a:pos x="85" y="160"/>
                  </a:cxn>
                  <a:cxn ang="0">
                    <a:pos x="201" y="160"/>
                  </a:cxn>
                  <a:cxn ang="0">
                    <a:pos x="165" y="144"/>
                  </a:cxn>
                  <a:cxn ang="0">
                    <a:pos x="63" y="133"/>
                  </a:cxn>
                  <a:cxn ang="0">
                    <a:pos x="137" y="113"/>
                  </a:cxn>
                  <a:cxn ang="0">
                    <a:pos x="231" y="113"/>
                  </a:cxn>
                  <a:cxn ang="0">
                    <a:pos x="215" y="93"/>
                  </a:cxn>
                  <a:cxn ang="0">
                    <a:pos x="107" y="93"/>
                  </a:cxn>
                  <a:cxn ang="0">
                    <a:pos x="157" y="82"/>
                  </a:cxn>
                  <a:cxn ang="0">
                    <a:pos x="129" y="62"/>
                  </a:cxn>
                  <a:cxn ang="0">
                    <a:pos x="43" y="62"/>
                  </a:cxn>
                  <a:cxn ang="0">
                    <a:pos x="43" y="35"/>
                  </a:cxn>
                  <a:cxn ang="0">
                    <a:pos x="151" y="35"/>
                  </a:cxn>
                  <a:cxn ang="0">
                    <a:pos x="107" y="20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318486" name="Freeform 22"/>
                  <p:cNvSpPr>
                    <a:spLocks/>
                  </p:cNvSpPr>
                  <p:nvPr/>
                </p:nvSpPr>
                <p:spPr bwMode="auto">
                  <a:xfrm>
                    <a:off x="5412" y="2077"/>
                    <a:ext cx="291" cy="2195"/>
                  </a:xfrm>
                  <a:custGeom>
                    <a:avLst/>
                    <a:gdLst/>
                    <a:ahLst/>
                    <a:cxnLst>
                      <a:cxn ang="0">
                        <a:pos x="290" y="1020"/>
                      </a:cxn>
                      <a:cxn ang="0">
                        <a:pos x="265" y="1466"/>
                      </a:cxn>
                      <a:cxn ang="0">
                        <a:pos x="241" y="1825"/>
                      </a:cxn>
                      <a:cxn ang="0">
                        <a:pos x="224" y="2089"/>
                      </a:cxn>
                      <a:cxn ang="0">
                        <a:pos x="228" y="2194"/>
                      </a:cxn>
                      <a:cxn ang="0">
                        <a:pos x="193" y="2194"/>
                      </a:cxn>
                      <a:cxn ang="0">
                        <a:pos x="183" y="2041"/>
                      </a:cxn>
                      <a:cxn ang="0">
                        <a:pos x="177" y="1808"/>
                      </a:cxn>
                      <a:cxn ang="0">
                        <a:pos x="164" y="1590"/>
                      </a:cxn>
                      <a:cxn ang="0">
                        <a:pos x="158" y="1427"/>
                      </a:cxn>
                      <a:cxn ang="0">
                        <a:pos x="145" y="1190"/>
                      </a:cxn>
                      <a:cxn ang="0">
                        <a:pos x="128" y="984"/>
                      </a:cxn>
                      <a:cxn ang="0">
                        <a:pos x="114" y="804"/>
                      </a:cxn>
                      <a:cxn ang="0">
                        <a:pos x="100" y="609"/>
                      </a:cxn>
                      <a:cxn ang="0">
                        <a:pos x="79" y="418"/>
                      </a:cxn>
                      <a:cxn ang="0">
                        <a:pos x="54" y="256"/>
                      </a:cxn>
                      <a:cxn ang="0">
                        <a:pos x="13" y="98"/>
                      </a:cxn>
                      <a:cxn ang="0">
                        <a:pos x="0" y="36"/>
                      </a:cxn>
                      <a:cxn ang="0">
                        <a:pos x="16" y="0"/>
                      </a:cxn>
                      <a:cxn ang="0">
                        <a:pos x="42" y="63"/>
                      </a:cxn>
                      <a:cxn ang="0">
                        <a:pos x="79" y="210"/>
                      </a:cxn>
                      <a:cxn ang="0">
                        <a:pos x="106" y="360"/>
                      </a:cxn>
                      <a:cxn ang="0">
                        <a:pos x="128" y="517"/>
                      </a:cxn>
                      <a:cxn ang="0">
                        <a:pos x="141" y="717"/>
                      </a:cxn>
                      <a:cxn ang="0">
                        <a:pos x="155" y="906"/>
                      </a:cxn>
                      <a:cxn ang="0">
                        <a:pos x="175" y="1163"/>
                      </a:cxn>
                      <a:cxn ang="0">
                        <a:pos x="190" y="1373"/>
                      </a:cxn>
                      <a:cxn ang="0">
                        <a:pos x="196" y="1541"/>
                      </a:cxn>
                      <a:cxn ang="0">
                        <a:pos x="203" y="1715"/>
                      </a:cxn>
                      <a:cxn ang="0">
                        <a:pos x="216" y="1894"/>
                      </a:cxn>
                      <a:cxn ang="0">
                        <a:pos x="235" y="1586"/>
                      </a:cxn>
                      <a:cxn ang="0">
                        <a:pos x="257" y="1296"/>
                      </a:cxn>
                      <a:cxn ang="0">
                        <a:pos x="290" y="1020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487" name="Freeform 23"/>
                  <p:cNvSpPr>
                    <a:spLocks/>
                  </p:cNvSpPr>
                  <p:nvPr/>
                </p:nvSpPr>
                <p:spPr bwMode="auto">
                  <a:xfrm>
                    <a:off x="4927" y="1488"/>
                    <a:ext cx="810" cy="1601"/>
                  </a:xfrm>
                  <a:custGeom>
                    <a:avLst/>
                    <a:gdLst/>
                    <a:ahLst/>
                    <a:cxnLst>
                      <a:cxn ang="0">
                        <a:pos x="449" y="233"/>
                      </a:cxn>
                      <a:cxn ang="0">
                        <a:pos x="348" y="44"/>
                      </a:cxn>
                      <a:cxn ang="0">
                        <a:pos x="181" y="3"/>
                      </a:cxn>
                      <a:cxn ang="0">
                        <a:pos x="192" y="44"/>
                      </a:cxn>
                      <a:cxn ang="0">
                        <a:pos x="319" y="135"/>
                      </a:cxn>
                      <a:cxn ang="0">
                        <a:pos x="431" y="461"/>
                      </a:cxn>
                      <a:cxn ang="0">
                        <a:pos x="241" y="293"/>
                      </a:cxn>
                      <a:cxn ang="0">
                        <a:pos x="108" y="260"/>
                      </a:cxn>
                      <a:cxn ang="0">
                        <a:pos x="24" y="357"/>
                      </a:cxn>
                      <a:cxn ang="0">
                        <a:pos x="126" y="357"/>
                      </a:cxn>
                      <a:cxn ang="0">
                        <a:pos x="359" y="445"/>
                      </a:cxn>
                      <a:cxn ang="0">
                        <a:pos x="344" y="505"/>
                      </a:cxn>
                      <a:cxn ang="0">
                        <a:pos x="305" y="588"/>
                      </a:cxn>
                      <a:cxn ang="0">
                        <a:pos x="417" y="586"/>
                      </a:cxn>
                      <a:cxn ang="0">
                        <a:pos x="227" y="665"/>
                      </a:cxn>
                      <a:cxn ang="0">
                        <a:pos x="125" y="804"/>
                      </a:cxn>
                      <a:cxn ang="0">
                        <a:pos x="22" y="1121"/>
                      </a:cxn>
                      <a:cxn ang="0">
                        <a:pos x="240" y="797"/>
                      </a:cxn>
                      <a:cxn ang="0">
                        <a:pos x="391" y="667"/>
                      </a:cxn>
                      <a:cxn ang="0">
                        <a:pos x="313" y="928"/>
                      </a:cxn>
                      <a:cxn ang="0">
                        <a:pos x="253" y="1165"/>
                      </a:cxn>
                      <a:cxn ang="0">
                        <a:pos x="237" y="1405"/>
                      </a:cxn>
                      <a:cxn ang="0">
                        <a:pos x="325" y="1044"/>
                      </a:cxn>
                      <a:cxn ang="0">
                        <a:pos x="409" y="814"/>
                      </a:cxn>
                      <a:cxn ang="0">
                        <a:pos x="415" y="739"/>
                      </a:cxn>
                      <a:cxn ang="0">
                        <a:pos x="389" y="1113"/>
                      </a:cxn>
                      <a:cxn ang="0">
                        <a:pos x="458" y="1513"/>
                      </a:cxn>
                      <a:cxn ang="0">
                        <a:pos x="423" y="1078"/>
                      </a:cxn>
                      <a:cxn ang="0">
                        <a:pos x="420" y="768"/>
                      </a:cxn>
                      <a:cxn ang="0">
                        <a:pos x="487" y="652"/>
                      </a:cxn>
                      <a:cxn ang="0">
                        <a:pos x="622" y="1026"/>
                      </a:cxn>
                      <a:cxn ang="0">
                        <a:pos x="738" y="1416"/>
                      </a:cxn>
                      <a:cxn ang="0">
                        <a:pos x="639" y="1005"/>
                      </a:cxn>
                      <a:cxn ang="0">
                        <a:pos x="530" y="654"/>
                      </a:cxn>
                      <a:cxn ang="0">
                        <a:pos x="542" y="418"/>
                      </a:cxn>
                      <a:cxn ang="0">
                        <a:pos x="642" y="449"/>
                      </a:cxn>
                      <a:cxn ang="0">
                        <a:pos x="793" y="430"/>
                      </a:cxn>
                      <a:cxn ang="0">
                        <a:pos x="715" y="422"/>
                      </a:cxn>
                      <a:cxn ang="0">
                        <a:pos x="541" y="496"/>
                      </a:cxn>
                      <a:cxn ang="0">
                        <a:pos x="640" y="376"/>
                      </a:cxn>
                      <a:cxn ang="0">
                        <a:pos x="807" y="349"/>
                      </a:cxn>
                      <a:cxn ang="0">
                        <a:pos x="758" y="303"/>
                      </a:cxn>
                      <a:cxn ang="0">
                        <a:pos x="539" y="476"/>
                      </a:cxn>
                      <a:cxn ang="0">
                        <a:pos x="570" y="343"/>
                      </a:cxn>
                      <a:cxn ang="0">
                        <a:pos x="749" y="212"/>
                      </a:cxn>
                      <a:cxn ang="0">
                        <a:pos x="622" y="283"/>
                      </a:cxn>
                      <a:cxn ang="0">
                        <a:pos x="487" y="376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318489" name="Freeform 25"/>
                  <p:cNvSpPr>
                    <a:spLocks/>
                  </p:cNvSpPr>
                  <p:nvPr/>
                </p:nvSpPr>
                <p:spPr bwMode="auto">
                  <a:xfrm>
                    <a:off x="4661" y="2606"/>
                    <a:ext cx="417" cy="1707"/>
                  </a:xfrm>
                  <a:custGeom>
                    <a:avLst/>
                    <a:gdLst/>
                    <a:ahLst/>
                    <a:cxnLst>
                      <a:cxn ang="0">
                        <a:pos x="416" y="793"/>
                      </a:cxn>
                      <a:cxn ang="0">
                        <a:pos x="380" y="1140"/>
                      </a:cxn>
                      <a:cxn ang="0">
                        <a:pos x="345" y="1418"/>
                      </a:cxn>
                      <a:cxn ang="0">
                        <a:pos x="322" y="1624"/>
                      </a:cxn>
                      <a:cxn ang="0">
                        <a:pos x="328" y="1706"/>
                      </a:cxn>
                      <a:cxn ang="0">
                        <a:pos x="278" y="1706"/>
                      </a:cxn>
                      <a:cxn ang="0">
                        <a:pos x="261" y="1586"/>
                      </a:cxn>
                      <a:cxn ang="0">
                        <a:pos x="255" y="1406"/>
                      </a:cxn>
                      <a:cxn ang="0">
                        <a:pos x="235" y="1237"/>
                      </a:cxn>
                      <a:cxn ang="0">
                        <a:pos x="226" y="1109"/>
                      </a:cxn>
                      <a:cxn ang="0">
                        <a:pos x="208" y="924"/>
                      </a:cxn>
                      <a:cxn ang="0">
                        <a:pos x="183" y="766"/>
                      </a:cxn>
                      <a:cxn ang="0">
                        <a:pos x="165" y="625"/>
                      </a:cxn>
                      <a:cxn ang="0">
                        <a:pos x="145" y="474"/>
                      </a:cxn>
                      <a:cxn ang="0">
                        <a:pos x="113" y="324"/>
                      </a:cxn>
                      <a:cxn ang="0">
                        <a:pos x="78" y="198"/>
                      </a:cxn>
                      <a:cxn ang="0">
                        <a:pos x="19" y="75"/>
                      </a:cxn>
                      <a:cxn ang="0">
                        <a:pos x="0" y="28"/>
                      </a:cxn>
                      <a:cxn ang="0">
                        <a:pos x="24" y="0"/>
                      </a:cxn>
                      <a:cxn ang="0">
                        <a:pos x="62" y="50"/>
                      </a:cxn>
                      <a:cxn ang="0">
                        <a:pos x="113" y="164"/>
                      </a:cxn>
                      <a:cxn ang="0">
                        <a:pos x="152" y="279"/>
                      </a:cxn>
                      <a:cxn ang="0">
                        <a:pos x="183" y="401"/>
                      </a:cxn>
                      <a:cxn ang="0">
                        <a:pos x="203" y="557"/>
                      </a:cxn>
                      <a:cxn ang="0">
                        <a:pos x="223" y="704"/>
                      </a:cxn>
                      <a:cxn ang="0">
                        <a:pos x="250" y="903"/>
                      </a:cxn>
                      <a:cxn ang="0">
                        <a:pos x="273" y="1067"/>
                      </a:cxn>
                      <a:cxn ang="0">
                        <a:pos x="282" y="1198"/>
                      </a:cxn>
                      <a:cxn ang="0">
                        <a:pos x="290" y="1333"/>
                      </a:cxn>
                      <a:cxn ang="0">
                        <a:pos x="310" y="1472"/>
                      </a:cxn>
                      <a:cxn ang="0">
                        <a:pos x="338" y="1233"/>
                      </a:cxn>
                      <a:cxn ang="0">
                        <a:pos x="370" y="1009"/>
                      </a:cxn>
                      <a:cxn ang="0">
                        <a:pos x="416" y="793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490" name="Freeform 26"/>
                  <p:cNvSpPr>
                    <a:spLocks/>
                  </p:cNvSpPr>
                  <p:nvPr/>
                </p:nvSpPr>
                <p:spPr bwMode="auto">
                  <a:xfrm>
                    <a:off x="4788" y="2882"/>
                    <a:ext cx="746" cy="1228"/>
                  </a:xfrm>
                  <a:custGeom>
                    <a:avLst/>
                    <a:gdLst/>
                    <a:ahLst/>
                    <a:cxnLst>
                      <a:cxn ang="0">
                        <a:pos x="197" y="200"/>
                      </a:cxn>
                      <a:cxn ang="0">
                        <a:pos x="221" y="154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29" y="7"/>
                      </a:cxn>
                      <a:cxn ang="0">
                        <a:pos x="270" y="227"/>
                      </a:cxn>
                      <a:cxn ang="0">
                        <a:pos x="309" y="136"/>
                      </a:cxn>
                      <a:cxn ang="0">
                        <a:pos x="331" y="17"/>
                      </a:cxn>
                      <a:cxn ang="0">
                        <a:pos x="342" y="17"/>
                      </a:cxn>
                      <a:cxn ang="0">
                        <a:pos x="338" y="17"/>
                      </a:cxn>
                      <a:cxn ang="0">
                        <a:pos x="342" y="17"/>
                      </a:cxn>
                      <a:cxn ang="0">
                        <a:pos x="336" y="17"/>
                      </a:cxn>
                      <a:cxn ang="0">
                        <a:pos x="338" y="17"/>
                      </a:cxn>
                      <a:cxn ang="0">
                        <a:pos x="345" y="162"/>
                      </a:cxn>
                      <a:cxn ang="0">
                        <a:pos x="364" y="304"/>
                      </a:cxn>
                      <a:cxn ang="0">
                        <a:pos x="454" y="273"/>
                      </a:cxn>
                      <a:cxn ang="0">
                        <a:pos x="575" y="281"/>
                      </a:cxn>
                      <a:cxn ang="0">
                        <a:pos x="671" y="360"/>
                      </a:cxn>
                      <a:cxn ang="0">
                        <a:pos x="745" y="534"/>
                      </a:cxn>
                      <a:cxn ang="0">
                        <a:pos x="656" y="507"/>
                      </a:cxn>
                      <a:cxn ang="0">
                        <a:pos x="559" y="451"/>
                      </a:cxn>
                      <a:cxn ang="0">
                        <a:pos x="434" y="416"/>
                      </a:cxn>
                      <a:cxn ang="0">
                        <a:pos x="351" y="432"/>
                      </a:cxn>
                      <a:cxn ang="0">
                        <a:pos x="400" y="517"/>
                      </a:cxn>
                      <a:cxn ang="0">
                        <a:pos x="504" y="567"/>
                      </a:cxn>
                      <a:cxn ang="0">
                        <a:pos x="613" y="603"/>
                      </a:cxn>
                      <a:cxn ang="0">
                        <a:pos x="692" y="729"/>
                      </a:cxn>
                      <a:cxn ang="0">
                        <a:pos x="732" y="902"/>
                      </a:cxn>
                      <a:cxn ang="0">
                        <a:pos x="634" y="794"/>
                      </a:cxn>
                      <a:cxn ang="0">
                        <a:pos x="535" y="684"/>
                      </a:cxn>
                      <a:cxn ang="0">
                        <a:pos x="437" y="594"/>
                      </a:cxn>
                      <a:cxn ang="0">
                        <a:pos x="365" y="549"/>
                      </a:cxn>
                      <a:cxn ang="0">
                        <a:pos x="319" y="636"/>
                      </a:cxn>
                      <a:cxn ang="0">
                        <a:pos x="377" y="843"/>
                      </a:cxn>
                      <a:cxn ang="0">
                        <a:pos x="432" y="1074"/>
                      </a:cxn>
                      <a:cxn ang="0">
                        <a:pos x="374" y="1128"/>
                      </a:cxn>
                      <a:cxn ang="0">
                        <a:pos x="313" y="814"/>
                      </a:cxn>
                      <a:cxn ang="0">
                        <a:pos x="255" y="617"/>
                      </a:cxn>
                      <a:cxn ang="0">
                        <a:pos x="241" y="677"/>
                      </a:cxn>
                      <a:cxn ang="0">
                        <a:pos x="244" y="642"/>
                      </a:cxn>
                      <a:cxn ang="0">
                        <a:pos x="229" y="709"/>
                      </a:cxn>
                      <a:cxn ang="0">
                        <a:pos x="166" y="885"/>
                      </a:cxn>
                      <a:cxn ang="0">
                        <a:pos x="107" y="1109"/>
                      </a:cxn>
                      <a:cxn ang="0">
                        <a:pos x="93" y="1047"/>
                      </a:cxn>
                      <a:cxn ang="0">
                        <a:pos x="126" y="856"/>
                      </a:cxn>
                      <a:cxn ang="0">
                        <a:pos x="195" y="650"/>
                      </a:cxn>
                      <a:cxn ang="0">
                        <a:pos x="269" y="491"/>
                      </a:cxn>
                      <a:cxn ang="0">
                        <a:pos x="212" y="480"/>
                      </a:cxn>
                      <a:cxn ang="0">
                        <a:pos x="131" y="652"/>
                      </a:cxn>
                      <a:cxn ang="0">
                        <a:pos x="61" y="835"/>
                      </a:cxn>
                      <a:cxn ang="0">
                        <a:pos x="9" y="956"/>
                      </a:cxn>
                      <a:cxn ang="0">
                        <a:pos x="42" y="787"/>
                      </a:cxn>
                      <a:cxn ang="0">
                        <a:pos x="123" y="617"/>
                      </a:cxn>
                      <a:cxn ang="0">
                        <a:pos x="229" y="449"/>
                      </a:cxn>
                      <a:cxn ang="0">
                        <a:pos x="204" y="341"/>
                      </a:cxn>
                      <a:cxn ang="0">
                        <a:pos x="123" y="204"/>
                      </a:cxn>
                      <a:cxn ang="0">
                        <a:pos x="38" y="42"/>
                      </a:cxn>
                      <a:cxn ang="0">
                        <a:pos x="47" y="17"/>
                      </a:cxn>
                      <a:cxn ang="0">
                        <a:pos x="88" y="17"/>
                      </a:cxn>
                      <a:cxn ang="0">
                        <a:pos x="102" y="36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31849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24" y="2243"/>
                      <a:ext cx="1371" cy="1116"/>
                    </a:xfrm>
                    <a:custGeom>
                      <a:avLst/>
                      <a:gdLst/>
                      <a:ahLst/>
                      <a:cxnLst>
                        <a:cxn ang="0">
                          <a:pos x="521" y="140"/>
                        </a:cxn>
                        <a:cxn ang="0">
                          <a:pos x="633" y="46"/>
                        </a:cxn>
                        <a:cxn ang="0">
                          <a:pos x="764" y="9"/>
                        </a:cxn>
                        <a:cxn ang="0">
                          <a:pos x="912" y="9"/>
                        </a:cxn>
                        <a:cxn ang="0">
                          <a:pos x="949" y="23"/>
                        </a:cxn>
                        <a:cxn ang="0">
                          <a:pos x="851" y="48"/>
                        </a:cxn>
                        <a:cxn ang="0">
                          <a:pos x="738" y="86"/>
                        </a:cxn>
                        <a:cxn ang="0">
                          <a:pos x="608" y="181"/>
                        </a:cxn>
                        <a:cxn ang="0">
                          <a:pos x="599" y="306"/>
                        </a:cxn>
                        <a:cxn ang="0">
                          <a:pos x="787" y="229"/>
                        </a:cxn>
                        <a:cxn ang="0">
                          <a:pos x="943" y="221"/>
                        </a:cxn>
                        <a:cxn ang="0">
                          <a:pos x="1105" y="237"/>
                        </a:cxn>
                        <a:cxn ang="0">
                          <a:pos x="1301" y="260"/>
                        </a:cxn>
                        <a:cxn ang="0">
                          <a:pos x="1302" y="262"/>
                        </a:cxn>
                        <a:cxn ang="0">
                          <a:pos x="1116" y="271"/>
                        </a:cxn>
                        <a:cxn ang="0">
                          <a:pos x="943" y="275"/>
                        </a:cxn>
                        <a:cxn ang="0">
                          <a:pos x="793" y="295"/>
                        </a:cxn>
                        <a:cxn ang="0">
                          <a:pos x="626" y="339"/>
                        </a:cxn>
                        <a:cxn ang="0">
                          <a:pos x="694" y="405"/>
                        </a:cxn>
                        <a:cxn ang="0">
                          <a:pos x="743" y="466"/>
                        </a:cxn>
                        <a:cxn ang="0">
                          <a:pos x="574" y="408"/>
                        </a:cxn>
                        <a:cxn ang="0">
                          <a:pos x="541" y="445"/>
                        </a:cxn>
                        <a:cxn ang="0">
                          <a:pos x="723" y="476"/>
                        </a:cxn>
                        <a:cxn ang="0">
                          <a:pos x="880" y="516"/>
                        </a:cxn>
                        <a:cxn ang="0">
                          <a:pos x="1003" y="621"/>
                        </a:cxn>
                        <a:cxn ang="0">
                          <a:pos x="1096" y="767"/>
                        </a:cxn>
                        <a:cxn ang="0">
                          <a:pos x="1076" y="792"/>
                        </a:cxn>
                        <a:cxn ang="0">
                          <a:pos x="949" y="700"/>
                        </a:cxn>
                        <a:cxn ang="0">
                          <a:pos x="811" y="599"/>
                        </a:cxn>
                        <a:cxn ang="0">
                          <a:pos x="660" y="530"/>
                        </a:cxn>
                        <a:cxn ang="0">
                          <a:pos x="565" y="509"/>
                        </a:cxn>
                        <a:cxn ang="0">
                          <a:pos x="643" y="621"/>
                        </a:cxn>
                        <a:cxn ang="0">
                          <a:pos x="744" y="767"/>
                        </a:cxn>
                        <a:cxn ang="0">
                          <a:pos x="799" y="900"/>
                        </a:cxn>
                        <a:cxn ang="0">
                          <a:pos x="796" y="1026"/>
                        </a:cxn>
                        <a:cxn ang="0">
                          <a:pos x="726" y="889"/>
                        </a:cxn>
                        <a:cxn ang="0">
                          <a:pos x="651" y="738"/>
                        </a:cxn>
                        <a:cxn ang="0">
                          <a:pos x="567" y="607"/>
                        </a:cxn>
                        <a:cxn ang="0">
                          <a:pos x="490" y="488"/>
                        </a:cxn>
                        <a:cxn ang="0">
                          <a:pos x="359" y="557"/>
                        </a:cxn>
                        <a:cxn ang="0">
                          <a:pos x="252" y="723"/>
                        </a:cxn>
                        <a:cxn ang="0">
                          <a:pos x="160" y="893"/>
                        </a:cxn>
                        <a:cxn ang="0">
                          <a:pos x="59" y="1051"/>
                        </a:cxn>
                        <a:cxn ang="0">
                          <a:pos x="27" y="1033"/>
                        </a:cxn>
                        <a:cxn ang="0">
                          <a:pos x="149" y="835"/>
                        </a:cxn>
                        <a:cxn ang="0">
                          <a:pos x="256" y="680"/>
                        </a:cxn>
                        <a:cxn ang="0">
                          <a:pos x="350" y="530"/>
                        </a:cxn>
                        <a:cxn ang="0">
                          <a:pos x="434" y="412"/>
                        </a:cxn>
                        <a:cxn ang="0">
                          <a:pos x="311" y="273"/>
                        </a:cxn>
                        <a:cxn ang="0">
                          <a:pos x="137" y="196"/>
                        </a:cxn>
                        <a:cxn ang="0">
                          <a:pos x="64" y="156"/>
                        </a:cxn>
                        <a:cxn ang="0">
                          <a:pos x="197" y="200"/>
                        </a:cxn>
                        <a:cxn ang="0">
                          <a:pos x="382" y="297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49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692" y="2814"/>
                      <a:ext cx="121" cy="627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78" y="30"/>
                        </a:cxn>
                        <a:cxn ang="0">
                          <a:pos x="89" y="50"/>
                        </a:cxn>
                        <a:cxn ang="0">
                          <a:pos x="109" y="79"/>
                        </a:cxn>
                        <a:cxn ang="0">
                          <a:pos x="113" y="106"/>
                        </a:cxn>
                        <a:cxn ang="0">
                          <a:pos x="118" y="142"/>
                        </a:cxn>
                        <a:cxn ang="0">
                          <a:pos x="118" y="185"/>
                        </a:cxn>
                        <a:cxn ang="0">
                          <a:pos x="120" y="212"/>
                        </a:cxn>
                        <a:cxn ang="0">
                          <a:pos x="118" y="243"/>
                        </a:cxn>
                        <a:cxn ang="0">
                          <a:pos x="113" y="284"/>
                        </a:cxn>
                        <a:cxn ang="0">
                          <a:pos x="109" y="316"/>
                        </a:cxn>
                        <a:cxn ang="0">
                          <a:pos x="100" y="370"/>
                        </a:cxn>
                        <a:cxn ang="0">
                          <a:pos x="92" y="398"/>
                        </a:cxn>
                        <a:cxn ang="0">
                          <a:pos x="77" y="432"/>
                        </a:cxn>
                        <a:cxn ang="0">
                          <a:pos x="57" y="471"/>
                        </a:cxn>
                        <a:cxn ang="0">
                          <a:pos x="41" y="506"/>
                        </a:cxn>
                        <a:cxn ang="0">
                          <a:pos x="24" y="540"/>
                        </a:cxn>
                        <a:cxn ang="0">
                          <a:pos x="10" y="569"/>
                        </a:cxn>
                        <a:cxn ang="0">
                          <a:pos x="0" y="626"/>
                        </a:cxn>
                        <a:cxn ang="0">
                          <a:pos x="6" y="569"/>
                        </a:cxn>
                        <a:cxn ang="0">
                          <a:pos x="10" y="529"/>
                        </a:cxn>
                        <a:cxn ang="0">
                          <a:pos x="13" y="492"/>
                        </a:cxn>
                        <a:cxn ang="0">
                          <a:pos x="16" y="454"/>
                        </a:cxn>
                        <a:cxn ang="0">
                          <a:pos x="22" y="405"/>
                        </a:cxn>
                        <a:cxn ang="0">
                          <a:pos x="31" y="370"/>
                        </a:cxn>
                        <a:cxn ang="0">
                          <a:pos x="41" y="336"/>
                        </a:cxn>
                        <a:cxn ang="0">
                          <a:pos x="50" y="303"/>
                        </a:cxn>
                        <a:cxn ang="0">
                          <a:pos x="57" y="270"/>
                        </a:cxn>
                        <a:cxn ang="0">
                          <a:pos x="65" y="235"/>
                        </a:cxn>
                        <a:cxn ang="0">
                          <a:pos x="69" y="200"/>
                        </a:cxn>
                        <a:cxn ang="0">
                          <a:pos x="72" y="171"/>
                        </a:cxn>
                        <a:cxn ang="0">
                          <a:pos x="75" y="137"/>
                        </a:cxn>
                        <a:cxn ang="0">
                          <a:pos x="75" y="98"/>
                        </a:cxn>
                        <a:cxn ang="0">
                          <a:pos x="75" y="50"/>
                        </a:cxn>
                        <a:cxn ang="0">
                          <a:pos x="71" y="28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49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104" y="2469"/>
                      <a:ext cx="538" cy="159"/>
                    </a:xfrm>
                    <a:custGeom>
                      <a:avLst/>
                      <a:gdLst/>
                      <a:ahLst/>
                      <a:cxnLst>
                        <a:cxn ang="0">
                          <a:pos x="537" y="158"/>
                        </a:cxn>
                        <a:cxn ang="0">
                          <a:pos x="527" y="131"/>
                        </a:cxn>
                        <a:cxn ang="0">
                          <a:pos x="515" y="105"/>
                        </a:cxn>
                        <a:cxn ang="0">
                          <a:pos x="506" y="102"/>
                        </a:cxn>
                        <a:cxn ang="0">
                          <a:pos x="484" y="94"/>
                        </a:cxn>
                        <a:cxn ang="0">
                          <a:pos x="463" y="88"/>
                        </a:cxn>
                        <a:cxn ang="0">
                          <a:pos x="443" y="94"/>
                        </a:cxn>
                        <a:cxn ang="0">
                          <a:pos x="419" y="98"/>
                        </a:cxn>
                        <a:cxn ang="0">
                          <a:pos x="390" y="86"/>
                        </a:cxn>
                        <a:cxn ang="0">
                          <a:pos x="353" y="73"/>
                        </a:cxn>
                        <a:cxn ang="0">
                          <a:pos x="318" y="59"/>
                        </a:cxn>
                        <a:cxn ang="0">
                          <a:pos x="293" y="52"/>
                        </a:cxn>
                        <a:cxn ang="0">
                          <a:pos x="253" y="40"/>
                        </a:cxn>
                        <a:cxn ang="0">
                          <a:pos x="214" y="26"/>
                        </a:cxn>
                        <a:cxn ang="0">
                          <a:pos x="174" y="15"/>
                        </a:cxn>
                        <a:cxn ang="0">
                          <a:pos x="134" y="5"/>
                        </a:cxn>
                        <a:cxn ang="0">
                          <a:pos x="90" y="1"/>
                        </a:cxn>
                        <a:cxn ang="0">
                          <a:pos x="50" y="0"/>
                        </a:cxn>
                        <a:cxn ang="0">
                          <a:pos x="39" y="3"/>
                        </a:cxn>
                        <a:cxn ang="0">
                          <a:pos x="24" y="13"/>
                        </a:cxn>
                        <a:cxn ang="0">
                          <a:pos x="10" y="25"/>
                        </a:cxn>
                        <a:cxn ang="0">
                          <a:pos x="0" y="34"/>
                        </a:cxn>
                        <a:cxn ang="0">
                          <a:pos x="18" y="36"/>
                        </a:cxn>
                        <a:cxn ang="0">
                          <a:pos x="39" y="38"/>
                        </a:cxn>
                        <a:cxn ang="0">
                          <a:pos x="59" y="40"/>
                        </a:cxn>
                        <a:cxn ang="0">
                          <a:pos x="74" y="38"/>
                        </a:cxn>
                        <a:cxn ang="0">
                          <a:pos x="94" y="36"/>
                        </a:cxn>
                        <a:cxn ang="0">
                          <a:pos x="123" y="34"/>
                        </a:cxn>
                        <a:cxn ang="0">
                          <a:pos x="162" y="36"/>
                        </a:cxn>
                        <a:cxn ang="0">
                          <a:pos x="195" y="40"/>
                        </a:cxn>
                        <a:cxn ang="0">
                          <a:pos x="226" y="46"/>
                        </a:cxn>
                        <a:cxn ang="0">
                          <a:pos x="257" y="52"/>
                        </a:cxn>
                        <a:cxn ang="0">
                          <a:pos x="289" y="53"/>
                        </a:cxn>
                        <a:cxn ang="0">
                          <a:pos x="315" y="63"/>
                        </a:cxn>
                        <a:cxn ang="0">
                          <a:pos x="342" y="75"/>
                        </a:cxn>
                        <a:cxn ang="0">
                          <a:pos x="367" y="88"/>
                        </a:cxn>
                        <a:cxn ang="0">
                          <a:pos x="396" y="102"/>
                        </a:cxn>
                        <a:cxn ang="0">
                          <a:pos x="408" y="104"/>
                        </a:cxn>
                        <a:cxn ang="0">
                          <a:pos x="422" y="102"/>
                        </a:cxn>
                        <a:cxn ang="0">
                          <a:pos x="442" y="111"/>
                        </a:cxn>
                        <a:cxn ang="0">
                          <a:pos x="463" y="121"/>
                        </a:cxn>
                        <a:cxn ang="0">
                          <a:pos x="483" y="131"/>
                        </a:cxn>
                        <a:cxn ang="0">
                          <a:pos x="510" y="144"/>
                        </a:cxn>
                        <a:cxn ang="0">
                          <a:pos x="527" y="152"/>
                        </a:cxn>
                        <a:cxn ang="0">
                          <a:pos x="537" y="158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49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80" y="2563"/>
                      <a:ext cx="558" cy="67"/>
                    </a:xfrm>
                    <a:custGeom>
                      <a:avLst/>
                      <a:gdLst/>
                      <a:ahLst/>
                      <a:cxnLst>
                        <a:cxn ang="0">
                          <a:pos x="557" y="66"/>
                        </a:cxn>
                        <a:cxn ang="0">
                          <a:pos x="543" y="60"/>
                        </a:cxn>
                        <a:cxn ang="0">
                          <a:pos x="527" y="52"/>
                        </a:cxn>
                        <a:cxn ang="0">
                          <a:pos x="509" y="46"/>
                        </a:cxn>
                        <a:cxn ang="0">
                          <a:pos x="494" y="40"/>
                        </a:cxn>
                        <a:cxn ang="0">
                          <a:pos x="472" y="33"/>
                        </a:cxn>
                        <a:cxn ang="0">
                          <a:pos x="448" y="21"/>
                        </a:cxn>
                        <a:cxn ang="0">
                          <a:pos x="426" y="9"/>
                        </a:cxn>
                        <a:cxn ang="0">
                          <a:pos x="405" y="9"/>
                        </a:cxn>
                        <a:cxn ang="0">
                          <a:pos x="382" y="13"/>
                        </a:cxn>
                        <a:cxn ang="0">
                          <a:pos x="350" y="17"/>
                        </a:cxn>
                        <a:cxn ang="0">
                          <a:pos x="336" y="17"/>
                        </a:cxn>
                        <a:cxn ang="0">
                          <a:pos x="295" y="11"/>
                        </a:cxn>
                        <a:cxn ang="0">
                          <a:pos x="249" y="5"/>
                        </a:cxn>
                        <a:cxn ang="0">
                          <a:pos x="218" y="1"/>
                        </a:cxn>
                        <a:cxn ang="0">
                          <a:pos x="180" y="0"/>
                        </a:cxn>
                        <a:cxn ang="0">
                          <a:pos x="139" y="1"/>
                        </a:cxn>
                        <a:cxn ang="0">
                          <a:pos x="116" y="5"/>
                        </a:cxn>
                        <a:cxn ang="0">
                          <a:pos x="85" y="7"/>
                        </a:cxn>
                        <a:cxn ang="0">
                          <a:pos x="59" y="11"/>
                        </a:cxn>
                        <a:cxn ang="0">
                          <a:pos x="30" y="15"/>
                        </a:cxn>
                        <a:cxn ang="0">
                          <a:pos x="27" y="29"/>
                        </a:cxn>
                        <a:cxn ang="0">
                          <a:pos x="21" y="38"/>
                        </a:cxn>
                        <a:cxn ang="0">
                          <a:pos x="13" y="50"/>
                        </a:cxn>
                        <a:cxn ang="0">
                          <a:pos x="0" y="58"/>
                        </a:cxn>
                        <a:cxn ang="0">
                          <a:pos x="22" y="52"/>
                        </a:cxn>
                        <a:cxn ang="0">
                          <a:pos x="48" y="48"/>
                        </a:cxn>
                        <a:cxn ang="0">
                          <a:pos x="70" y="42"/>
                        </a:cxn>
                        <a:cxn ang="0">
                          <a:pos x="94" y="38"/>
                        </a:cxn>
                        <a:cxn ang="0">
                          <a:pos x="119" y="34"/>
                        </a:cxn>
                        <a:cxn ang="0">
                          <a:pos x="159" y="33"/>
                        </a:cxn>
                        <a:cxn ang="0">
                          <a:pos x="203" y="29"/>
                        </a:cxn>
                        <a:cxn ang="0">
                          <a:pos x="250" y="27"/>
                        </a:cxn>
                        <a:cxn ang="0">
                          <a:pos x="299" y="23"/>
                        </a:cxn>
                        <a:cxn ang="0">
                          <a:pos x="344" y="21"/>
                        </a:cxn>
                        <a:cxn ang="0">
                          <a:pos x="382" y="25"/>
                        </a:cxn>
                        <a:cxn ang="0">
                          <a:pos x="410" y="33"/>
                        </a:cxn>
                        <a:cxn ang="0">
                          <a:pos x="439" y="40"/>
                        </a:cxn>
                        <a:cxn ang="0">
                          <a:pos x="469" y="48"/>
                        </a:cxn>
                        <a:cxn ang="0">
                          <a:pos x="503" y="58"/>
                        </a:cxn>
                        <a:cxn ang="0">
                          <a:pos x="529" y="62"/>
                        </a:cxn>
                        <a:cxn ang="0">
                          <a:pos x="557" y="66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18496" name="Freeform 32"/>
              <p:cNvSpPr>
                <a:spLocks/>
              </p:cNvSpPr>
              <p:nvPr/>
            </p:nvSpPr>
            <p:spPr bwMode="auto">
              <a:xfrm>
                <a:off x="5284" y="2832"/>
                <a:ext cx="497" cy="783"/>
              </a:xfrm>
              <a:custGeom>
                <a:avLst/>
                <a:gdLst/>
                <a:ahLst/>
                <a:cxnLst>
                  <a:cxn ang="0">
                    <a:pos x="294" y="246"/>
                  </a:cxn>
                  <a:cxn ang="0">
                    <a:pos x="279" y="271"/>
                  </a:cxn>
                  <a:cxn ang="0">
                    <a:pos x="190" y="229"/>
                  </a:cxn>
                  <a:cxn ang="0">
                    <a:pos x="99" y="163"/>
                  </a:cxn>
                  <a:cxn ang="0">
                    <a:pos x="59" y="92"/>
                  </a:cxn>
                  <a:cxn ang="0">
                    <a:pos x="82" y="154"/>
                  </a:cxn>
                  <a:cxn ang="0">
                    <a:pos x="152" y="218"/>
                  </a:cxn>
                  <a:cxn ang="0">
                    <a:pos x="228" y="278"/>
                  </a:cxn>
                  <a:cxn ang="0">
                    <a:pos x="303" y="319"/>
                  </a:cxn>
                  <a:cxn ang="0">
                    <a:pos x="272" y="356"/>
                  </a:cxn>
                  <a:cxn ang="0">
                    <a:pos x="205" y="363"/>
                  </a:cxn>
                  <a:cxn ang="0">
                    <a:pos x="118" y="376"/>
                  </a:cxn>
                  <a:cxn ang="0">
                    <a:pos x="48" y="410"/>
                  </a:cxn>
                  <a:cxn ang="0">
                    <a:pos x="24" y="431"/>
                  </a:cxn>
                  <a:cxn ang="0">
                    <a:pos x="96" y="410"/>
                  </a:cxn>
                  <a:cxn ang="0">
                    <a:pos x="192" y="399"/>
                  </a:cxn>
                  <a:cxn ang="0">
                    <a:pos x="281" y="391"/>
                  </a:cxn>
                  <a:cxn ang="0">
                    <a:pos x="329" y="408"/>
                  </a:cxn>
                  <a:cxn ang="0">
                    <a:pos x="320" y="499"/>
                  </a:cxn>
                  <a:cxn ang="0">
                    <a:pos x="321" y="616"/>
                  </a:cxn>
                  <a:cxn ang="0">
                    <a:pos x="349" y="710"/>
                  </a:cxn>
                  <a:cxn ang="0">
                    <a:pos x="409" y="782"/>
                  </a:cxn>
                  <a:cxn ang="0">
                    <a:pos x="401" y="695"/>
                  </a:cxn>
                  <a:cxn ang="0">
                    <a:pos x="381" y="600"/>
                  </a:cxn>
                  <a:cxn ang="0">
                    <a:pos x="369" y="478"/>
                  </a:cxn>
                  <a:cxn ang="0">
                    <a:pos x="375" y="397"/>
                  </a:cxn>
                  <a:cxn ang="0">
                    <a:pos x="405" y="444"/>
                  </a:cxn>
                  <a:cxn ang="0">
                    <a:pos x="421" y="547"/>
                  </a:cxn>
                  <a:cxn ang="0">
                    <a:pos x="435" y="653"/>
                  </a:cxn>
                  <a:cxn ang="0">
                    <a:pos x="476" y="731"/>
                  </a:cxn>
                  <a:cxn ang="0">
                    <a:pos x="491" y="731"/>
                  </a:cxn>
                  <a:cxn ang="0">
                    <a:pos x="491" y="651"/>
                  </a:cxn>
                  <a:cxn ang="0">
                    <a:pos x="463" y="576"/>
                  </a:cxn>
                  <a:cxn ang="0">
                    <a:pos x="431" y="480"/>
                  </a:cxn>
                  <a:cxn ang="0">
                    <a:pos x="416" y="410"/>
                  </a:cxn>
                  <a:cxn ang="0">
                    <a:pos x="445" y="364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70" y="323"/>
                  </a:cxn>
                  <a:cxn ang="0">
                    <a:pos x="470" y="278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50" y="245"/>
                  </a:cxn>
                  <a:cxn ang="0">
                    <a:pos x="396" y="316"/>
                  </a:cxn>
                  <a:cxn ang="0">
                    <a:pos x="391" y="262"/>
                  </a:cxn>
                  <a:cxn ang="0">
                    <a:pos x="450" y="182"/>
                  </a:cxn>
                  <a:cxn ang="0">
                    <a:pos x="491" y="130"/>
                  </a:cxn>
                  <a:cxn ang="0">
                    <a:pos x="491" y="130"/>
                  </a:cxn>
                  <a:cxn ang="0">
                    <a:pos x="491" y="96"/>
                  </a:cxn>
                  <a:cxn ang="0">
                    <a:pos x="438" y="174"/>
                  </a:cxn>
                  <a:cxn ang="0">
                    <a:pos x="380" y="278"/>
                  </a:cxn>
                  <a:cxn ang="0">
                    <a:pos x="344" y="254"/>
                  </a:cxn>
                  <a:cxn ang="0">
                    <a:pos x="296" y="175"/>
                  </a:cxn>
                  <a:cxn ang="0">
                    <a:pos x="235" y="79"/>
                  </a:cxn>
                  <a:cxn ang="0">
                    <a:pos x="185" y="13"/>
                  </a:cxn>
                  <a:cxn ang="0">
                    <a:pos x="190" y="59"/>
                  </a:cxn>
                  <a:cxn ang="0">
                    <a:pos x="239" y="154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97" name="Freeform 33"/>
              <p:cNvSpPr>
                <a:spLocks/>
              </p:cNvSpPr>
              <p:nvPr/>
            </p:nvSpPr>
            <p:spPr bwMode="auto">
              <a:xfrm>
                <a:off x="5003" y="1739"/>
                <a:ext cx="768" cy="1071"/>
              </a:xfrm>
              <a:custGeom>
                <a:avLst/>
                <a:gdLst/>
                <a:ahLst/>
                <a:cxnLst>
                  <a:cxn ang="0">
                    <a:pos x="455" y="337"/>
                  </a:cxn>
                  <a:cxn ang="0">
                    <a:pos x="431" y="371"/>
                  </a:cxn>
                  <a:cxn ang="0">
                    <a:pos x="295" y="314"/>
                  </a:cxn>
                  <a:cxn ang="0">
                    <a:pos x="153" y="223"/>
                  </a:cxn>
                  <a:cxn ang="0">
                    <a:pos x="92" y="126"/>
                  </a:cxn>
                  <a:cxn ang="0">
                    <a:pos x="128" y="211"/>
                  </a:cxn>
                  <a:cxn ang="0">
                    <a:pos x="235" y="299"/>
                  </a:cxn>
                  <a:cxn ang="0">
                    <a:pos x="354" y="380"/>
                  </a:cxn>
                  <a:cxn ang="0">
                    <a:pos x="469" y="437"/>
                  </a:cxn>
                  <a:cxn ang="0">
                    <a:pos x="421" y="488"/>
                  </a:cxn>
                  <a:cxn ang="0">
                    <a:pos x="317" y="496"/>
                  </a:cxn>
                  <a:cxn ang="0">
                    <a:pos x="182" y="514"/>
                  </a:cxn>
                  <a:cxn ang="0">
                    <a:pos x="74" y="561"/>
                  </a:cxn>
                  <a:cxn ang="0">
                    <a:pos x="37" y="590"/>
                  </a:cxn>
                  <a:cxn ang="0">
                    <a:pos x="149" y="561"/>
                  </a:cxn>
                  <a:cxn ang="0">
                    <a:pos x="297" y="546"/>
                  </a:cxn>
                  <a:cxn ang="0">
                    <a:pos x="435" y="535"/>
                  </a:cxn>
                  <a:cxn ang="0">
                    <a:pos x="509" y="559"/>
                  </a:cxn>
                  <a:cxn ang="0">
                    <a:pos x="495" y="683"/>
                  </a:cxn>
                  <a:cxn ang="0">
                    <a:pos x="497" y="843"/>
                  </a:cxn>
                  <a:cxn ang="0">
                    <a:pos x="541" y="971"/>
                  </a:cxn>
                  <a:cxn ang="0">
                    <a:pos x="633" y="1070"/>
                  </a:cxn>
                  <a:cxn ang="0">
                    <a:pos x="620" y="951"/>
                  </a:cxn>
                  <a:cxn ang="0">
                    <a:pos x="590" y="821"/>
                  </a:cxn>
                  <a:cxn ang="0">
                    <a:pos x="571" y="655"/>
                  </a:cxn>
                  <a:cxn ang="0">
                    <a:pos x="580" y="544"/>
                  </a:cxn>
                  <a:cxn ang="0">
                    <a:pos x="626" y="608"/>
                  </a:cxn>
                  <a:cxn ang="0">
                    <a:pos x="651" y="749"/>
                  </a:cxn>
                  <a:cxn ang="0">
                    <a:pos x="672" y="894"/>
                  </a:cxn>
                  <a:cxn ang="0">
                    <a:pos x="737" y="1000"/>
                  </a:cxn>
                  <a:cxn ang="0">
                    <a:pos x="760" y="1000"/>
                  </a:cxn>
                  <a:cxn ang="0">
                    <a:pos x="760" y="891"/>
                  </a:cxn>
                  <a:cxn ang="0">
                    <a:pos x="716" y="789"/>
                  </a:cxn>
                  <a:cxn ang="0">
                    <a:pos x="666" y="657"/>
                  </a:cxn>
                  <a:cxn ang="0">
                    <a:pos x="643" y="561"/>
                  </a:cxn>
                  <a:cxn ang="0">
                    <a:pos x="689" y="499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27" y="442"/>
                  </a:cxn>
                  <a:cxn ang="0">
                    <a:pos x="727" y="380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696" y="335"/>
                  </a:cxn>
                  <a:cxn ang="0">
                    <a:pos x="613" y="433"/>
                  </a:cxn>
                  <a:cxn ang="0">
                    <a:pos x="604" y="359"/>
                  </a:cxn>
                  <a:cxn ang="0">
                    <a:pos x="696" y="250"/>
                  </a:cxn>
                  <a:cxn ang="0">
                    <a:pos x="760" y="178"/>
                  </a:cxn>
                  <a:cxn ang="0">
                    <a:pos x="760" y="178"/>
                  </a:cxn>
                  <a:cxn ang="0">
                    <a:pos x="760" y="132"/>
                  </a:cxn>
                  <a:cxn ang="0">
                    <a:pos x="678" y="239"/>
                  </a:cxn>
                  <a:cxn ang="0">
                    <a:pos x="589" y="380"/>
                  </a:cxn>
                  <a:cxn ang="0">
                    <a:pos x="532" y="348"/>
                  </a:cxn>
                  <a:cxn ang="0">
                    <a:pos x="458" y="240"/>
                  </a:cxn>
                  <a:cxn ang="0">
                    <a:pos x="364" y="109"/>
                  </a:cxn>
                  <a:cxn ang="0">
                    <a:pos x="286" y="18"/>
                  </a:cxn>
                  <a:cxn ang="0">
                    <a:pos x="294" y="81"/>
                  </a:cxn>
                  <a:cxn ang="0">
                    <a:pos x="369" y="211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849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49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8500" name="Rectangle 36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18501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8502" name="Rectangle 3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98" grpId="0" autoUpdateAnimBg="0"/>
      <p:bldP spid="318499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18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BA6F0C-EDC9-41C4-86DE-3F0F5A136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53D942-5511-4FF8-8C73-0C8E201AC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55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4187DF-DB50-4654-89C5-AA9BD5364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84BBC-75AE-4835-AB79-C6D8B6056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261F8-10BA-4665-9ADC-E9844C6FD1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6384-1E52-4E70-8010-6D40F6C83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0E96-8C89-4BE5-962D-A5E5E6516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F579-4CCF-47E7-B705-F28873417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9B762-E610-4B2B-967A-27D4CA2F8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8091-4977-42BA-9F70-02E105EAD3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17382-0F8F-4413-9A61-21C146CF0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37D11-DB9F-4709-8D73-B6191E6185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E5DB-FFE2-468B-9D8B-F8C87AAE9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A284AE1-7335-45EC-BF07-BD4012E96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BA6F0C-EDC9-41C4-86DE-3F0F5A136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53D942-5511-4FF8-8C73-0C8E201AC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BA6F0C-EDC9-41C4-86DE-3F0F5A136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53D942-5511-4FF8-8C73-0C8E201AC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150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151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utoUpdateAnimBg="0"/>
      <p:bldP spid="21521" grpId="0" build="p" autoUpdateAnimBg="0" advAuto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BA6F0C-EDC9-41C4-86DE-3F0F5A136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53D942-5511-4FF8-8C73-0C8E201AC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317443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317445" name="Freeform 5"/>
              <p:cNvSpPr>
                <a:spLocks/>
              </p:cNvSpPr>
              <p:nvPr/>
            </p:nvSpPr>
            <p:spPr bwMode="auto">
              <a:xfrm>
                <a:off x="103" y="3197"/>
                <a:ext cx="161" cy="1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481"/>
                  </a:cxn>
                  <a:cxn ang="0">
                    <a:pos x="48" y="790"/>
                  </a:cxn>
                  <a:cxn ang="0">
                    <a:pos x="65" y="1018"/>
                  </a:cxn>
                  <a:cxn ang="0">
                    <a:pos x="60" y="1107"/>
                  </a:cxn>
                  <a:cxn ang="0">
                    <a:pos x="94" y="1107"/>
                  </a:cxn>
                  <a:cxn ang="0">
                    <a:pos x="106" y="975"/>
                  </a:cxn>
                  <a:cxn ang="0">
                    <a:pos x="112" y="775"/>
                  </a:cxn>
                  <a:cxn ang="0">
                    <a:pos x="124" y="588"/>
                  </a:cxn>
                  <a:cxn ang="0">
                    <a:pos x="131" y="447"/>
                  </a:cxn>
                  <a:cxn ang="0">
                    <a:pos x="144" y="242"/>
                  </a:cxn>
                  <a:cxn ang="0">
                    <a:pos x="160" y="66"/>
                  </a:cxn>
                  <a:cxn ang="0">
                    <a:pos x="150" y="21"/>
                  </a:cxn>
                  <a:cxn ang="0">
                    <a:pos x="133" y="0"/>
                  </a:cxn>
                  <a:cxn ang="0">
                    <a:pos x="114" y="217"/>
                  </a:cxn>
                  <a:cxn ang="0">
                    <a:pos x="98" y="401"/>
                  </a:cxn>
                  <a:cxn ang="0">
                    <a:pos x="92" y="545"/>
                  </a:cxn>
                  <a:cxn ang="0">
                    <a:pos x="87" y="697"/>
                  </a:cxn>
                  <a:cxn ang="0">
                    <a:pos x="73" y="849"/>
                  </a:cxn>
                  <a:cxn ang="0">
                    <a:pos x="54" y="585"/>
                  </a:cxn>
                  <a:cxn ang="0">
                    <a:pos x="32" y="335"/>
                  </a:cxn>
                  <a:cxn ang="0">
                    <a:pos x="0" y="98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46" name="Freeform 6"/>
              <p:cNvSpPr>
                <a:spLocks/>
              </p:cNvSpPr>
              <p:nvPr/>
            </p:nvSpPr>
            <p:spPr bwMode="auto">
              <a:xfrm>
                <a:off x="223" y="3649"/>
                <a:ext cx="258" cy="622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22" y="415"/>
                  </a:cxn>
                  <a:cxn ang="0">
                    <a:pos x="44" y="517"/>
                  </a:cxn>
                  <a:cxn ang="0">
                    <a:pos x="58" y="591"/>
                  </a:cxn>
                  <a:cxn ang="0">
                    <a:pos x="54" y="621"/>
                  </a:cxn>
                  <a:cxn ang="0">
                    <a:pos x="85" y="621"/>
                  </a:cxn>
                  <a:cxn ang="0">
                    <a:pos x="95" y="578"/>
                  </a:cxn>
                  <a:cxn ang="0">
                    <a:pos x="99" y="512"/>
                  </a:cxn>
                  <a:cxn ang="0">
                    <a:pos x="112" y="450"/>
                  </a:cxn>
                  <a:cxn ang="0">
                    <a:pos x="117" y="404"/>
                  </a:cxn>
                  <a:cxn ang="0">
                    <a:pos x="129" y="337"/>
                  </a:cxn>
                  <a:cxn ang="0">
                    <a:pos x="143" y="279"/>
                  </a:cxn>
                  <a:cxn ang="0">
                    <a:pos x="155" y="228"/>
                  </a:cxn>
                  <a:cxn ang="0">
                    <a:pos x="167" y="173"/>
                  </a:cxn>
                  <a:cxn ang="0">
                    <a:pos x="187" y="118"/>
                  </a:cxn>
                  <a:cxn ang="0">
                    <a:pos x="209" y="72"/>
                  </a:cxn>
                  <a:cxn ang="0">
                    <a:pos x="245" y="28"/>
                  </a:cxn>
                  <a:cxn ang="0">
                    <a:pos x="257" y="10"/>
                  </a:cxn>
                  <a:cxn ang="0">
                    <a:pos x="242" y="0"/>
                  </a:cxn>
                  <a:cxn ang="0">
                    <a:pos x="219" y="18"/>
                  </a:cxn>
                  <a:cxn ang="0">
                    <a:pos x="187" y="60"/>
                  </a:cxn>
                  <a:cxn ang="0">
                    <a:pos x="163" y="102"/>
                  </a:cxn>
                  <a:cxn ang="0">
                    <a:pos x="143" y="146"/>
                  </a:cxn>
                  <a:cxn ang="0">
                    <a:pos x="131" y="203"/>
                  </a:cxn>
                  <a:cxn ang="0">
                    <a:pos x="119" y="257"/>
                  </a:cxn>
                  <a:cxn ang="0">
                    <a:pos x="102" y="329"/>
                  </a:cxn>
                  <a:cxn ang="0">
                    <a:pos x="87" y="389"/>
                  </a:cxn>
                  <a:cxn ang="0">
                    <a:pos x="82" y="436"/>
                  </a:cxn>
                  <a:cxn ang="0">
                    <a:pos x="78" y="486"/>
                  </a:cxn>
                  <a:cxn ang="0">
                    <a:pos x="66" y="536"/>
                  </a:cxn>
                  <a:cxn ang="0">
                    <a:pos x="48" y="449"/>
                  </a:cxn>
                  <a:cxn ang="0">
                    <a:pos x="29" y="367"/>
                  </a:cxn>
                  <a:cxn ang="0">
                    <a:pos x="0" y="289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47" name="Freeform 7"/>
              <p:cNvSpPr>
                <a:spLocks/>
              </p:cNvSpPr>
              <p:nvPr/>
            </p:nvSpPr>
            <p:spPr bwMode="auto">
              <a:xfrm>
                <a:off x="0" y="3038"/>
                <a:ext cx="565" cy="695"/>
              </a:xfrm>
              <a:custGeom>
                <a:avLst/>
                <a:gdLst/>
                <a:ahLst/>
                <a:cxnLst>
                  <a:cxn ang="0">
                    <a:pos x="229" y="219"/>
                  </a:cxn>
                  <a:cxn ang="0">
                    <a:pos x="247" y="241"/>
                  </a:cxn>
                  <a:cxn ang="0">
                    <a:pos x="347" y="204"/>
                  </a:cxn>
                  <a:cxn ang="0">
                    <a:pos x="451" y="145"/>
                  </a:cxn>
                  <a:cxn ang="0">
                    <a:pos x="496" y="82"/>
                  </a:cxn>
                  <a:cxn ang="0">
                    <a:pos x="470" y="137"/>
                  </a:cxn>
                  <a:cxn ang="0">
                    <a:pos x="391" y="194"/>
                  </a:cxn>
                  <a:cxn ang="0">
                    <a:pos x="304" y="247"/>
                  </a:cxn>
                  <a:cxn ang="0">
                    <a:pos x="219" y="284"/>
                  </a:cxn>
                  <a:cxn ang="0">
                    <a:pos x="254" y="317"/>
                  </a:cxn>
                  <a:cxn ang="0">
                    <a:pos x="331" y="322"/>
                  </a:cxn>
                  <a:cxn ang="0">
                    <a:pos x="430" y="334"/>
                  </a:cxn>
                  <a:cxn ang="0">
                    <a:pos x="509" y="364"/>
                  </a:cxn>
                  <a:cxn ang="0">
                    <a:pos x="536" y="383"/>
                  </a:cxn>
                  <a:cxn ang="0">
                    <a:pos x="454" y="364"/>
                  </a:cxn>
                  <a:cxn ang="0">
                    <a:pos x="345" y="354"/>
                  </a:cxn>
                  <a:cxn ang="0">
                    <a:pos x="244" y="347"/>
                  </a:cxn>
                  <a:cxn ang="0">
                    <a:pos x="189" y="363"/>
                  </a:cxn>
                  <a:cxn ang="0">
                    <a:pos x="200" y="443"/>
                  </a:cxn>
                  <a:cxn ang="0">
                    <a:pos x="198" y="547"/>
                  </a:cxn>
                  <a:cxn ang="0">
                    <a:pos x="166" y="630"/>
                  </a:cxn>
                  <a:cxn ang="0">
                    <a:pos x="98" y="694"/>
                  </a:cxn>
                  <a:cxn ang="0">
                    <a:pos x="108" y="617"/>
                  </a:cxn>
                  <a:cxn ang="0">
                    <a:pos x="130" y="533"/>
                  </a:cxn>
                  <a:cxn ang="0">
                    <a:pos x="144" y="425"/>
                  </a:cxn>
                  <a:cxn ang="0">
                    <a:pos x="137" y="353"/>
                  </a:cxn>
                  <a:cxn ang="0">
                    <a:pos x="103" y="395"/>
                  </a:cxn>
                  <a:cxn ang="0">
                    <a:pos x="85" y="486"/>
                  </a:cxn>
                  <a:cxn ang="0">
                    <a:pos x="69" y="580"/>
                  </a:cxn>
                  <a:cxn ang="0">
                    <a:pos x="22" y="649"/>
                  </a:cxn>
                  <a:cxn ang="0">
                    <a:pos x="5" y="649"/>
                  </a:cxn>
                  <a:cxn ang="0">
                    <a:pos x="5" y="578"/>
                  </a:cxn>
                  <a:cxn ang="0">
                    <a:pos x="37" y="512"/>
                  </a:cxn>
                  <a:cxn ang="0">
                    <a:pos x="74" y="427"/>
                  </a:cxn>
                  <a:cxn ang="0">
                    <a:pos x="91" y="364"/>
                  </a:cxn>
                  <a:cxn ang="0">
                    <a:pos x="57" y="324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29" y="287"/>
                  </a:cxn>
                  <a:cxn ang="0">
                    <a:pos x="29" y="24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2" y="218"/>
                  </a:cxn>
                  <a:cxn ang="0">
                    <a:pos x="113" y="281"/>
                  </a:cxn>
                  <a:cxn ang="0">
                    <a:pos x="119" y="233"/>
                  </a:cxn>
                  <a:cxn ang="0">
                    <a:pos x="52" y="162"/>
                  </a:cxn>
                  <a:cxn ang="0">
                    <a:pos x="5" y="116"/>
                  </a:cxn>
                  <a:cxn ang="0">
                    <a:pos x="5" y="116"/>
                  </a:cxn>
                  <a:cxn ang="0">
                    <a:pos x="5" y="86"/>
                  </a:cxn>
                  <a:cxn ang="0">
                    <a:pos x="65" y="155"/>
                  </a:cxn>
                  <a:cxn ang="0">
                    <a:pos x="131" y="247"/>
                  </a:cxn>
                  <a:cxn ang="0">
                    <a:pos x="172" y="226"/>
                  </a:cxn>
                  <a:cxn ang="0">
                    <a:pos x="227" y="156"/>
                  </a:cxn>
                  <a:cxn ang="0">
                    <a:pos x="296" y="71"/>
                  </a:cxn>
                  <a:cxn ang="0">
                    <a:pos x="353" y="12"/>
                  </a:cxn>
                  <a:cxn ang="0">
                    <a:pos x="348" y="53"/>
                  </a:cxn>
                  <a:cxn ang="0">
                    <a:pos x="292" y="137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317449" name="Freeform 9"/>
                <p:cNvSpPr>
                  <a:spLocks/>
                </p:cNvSpPr>
                <p:nvPr/>
              </p:nvSpPr>
              <p:spPr bwMode="auto">
                <a:xfrm>
                  <a:off x="145" y="3440"/>
                  <a:ext cx="930" cy="612"/>
                </a:xfrm>
                <a:custGeom>
                  <a:avLst/>
                  <a:gdLst/>
                  <a:ahLst/>
                  <a:cxnLst>
                    <a:cxn ang="0">
                      <a:pos x="354" y="77"/>
                    </a:cxn>
                    <a:cxn ang="0">
                      <a:pos x="429" y="26"/>
                    </a:cxn>
                    <a:cxn ang="0">
                      <a:pos x="519" y="6"/>
                    </a:cxn>
                    <a:cxn ang="0">
                      <a:pos x="619" y="5"/>
                    </a:cxn>
                    <a:cxn ang="0">
                      <a:pos x="644" y="13"/>
                    </a:cxn>
                    <a:cxn ang="0">
                      <a:pos x="577" y="27"/>
                    </a:cxn>
                    <a:cxn ang="0">
                      <a:pos x="500" y="47"/>
                    </a:cxn>
                    <a:cxn ang="0">
                      <a:pos x="413" y="99"/>
                    </a:cxn>
                    <a:cxn ang="0">
                      <a:pos x="406" y="169"/>
                    </a:cxn>
                    <a:cxn ang="0">
                      <a:pos x="534" y="126"/>
                    </a:cxn>
                    <a:cxn ang="0">
                      <a:pos x="639" y="121"/>
                    </a:cxn>
                    <a:cxn ang="0">
                      <a:pos x="750" y="130"/>
                    </a:cxn>
                    <a:cxn ang="0">
                      <a:pos x="882" y="143"/>
                    </a:cxn>
                    <a:cxn ang="0">
                      <a:pos x="884" y="144"/>
                    </a:cxn>
                    <a:cxn ang="0">
                      <a:pos x="757" y="149"/>
                    </a:cxn>
                    <a:cxn ang="0">
                      <a:pos x="640" y="151"/>
                    </a:cxn>
                    <a:cxn ang="0">
                      <a:pos x="539" y="162"/>
                    </a:cxn>
                    <a:cxn ang="0">
                      <a:pos x="425" y="186"/>
                    </a:cxn>
                    <a:cxn ang="0">
                      <a:pos x="471" y="222"/>
                    </a:cxn>
                    <a:cxn ang="0">
                      <a:pos x="504" y="256"/>
                    </a:cxn>
                    <a:cxn ang="0">
                      <a:pos x="390" y="224"/>
                    </a:cxn>
                    <a:cxn ang="0">
                      <a:pos x="367" y="244"/>
                    </a:cxn>
                    <a:cxn ang="0">
                      <a:pos x="491" y="261"/>
                    </a:cxn>
                    <a:cxn ang="0">
                      <a:pos x="597" y="283"/>
                    </a:cxn>
                    <a:cxn ang="0">
                      <a:pos x="680" y="341"/>
                    </a:cxn>
                    <a:cxn ang="0">
                      <a:pos x="743" y="421"/>
                    </a:cxn>
                    <a:cxn ang="0">
                      <a:pos x="730" y="434"/>
                    </a:cxn>
                    <a:cxn ang="0">
                      <a:pos x="644" y="384"/>
                    </a:cxn>
                    <a:cxn ang="0">
                      <a:pos x="550" y="329"/>
                    </a:cxn>
                    <a:cxn ang="0">
                      <a:pos x="448" y="291"/>
                    </a:cxn>
                    <a:cxn ang="0">
                      <a:pos x="383" y="279"/>
                    </a:cxn>
                    <a:cxn ang="0">
                      <a:pos x="437" y="340"/>
                    </a:cxn>
                    <a:cxn ang="0">
                      <a:pos x="505" y="421"/>
                    </a:cxn>
                    <a:cxn ang="0">
                      <a:pos x="542" y="494"/>
                    </a:cxn>
                    <a:cxn ang="0">
                      <a:pos x="540" y="562"/>
                    </a:cxn>
                    <a:cxn ang="0">
                      <a:pos x="492" y="487"/>
                    </a:cxn>
                    <a:cxn ang="0">
                      <a:pos x="441" y="405"/>
                    </a:cxn>
                    <a:cxn ang="0">
                      <a:pos x="384" y="333"/>
                    </a:cxn>
                    <a:cxn ang="0">
                      <a:pos x="333" y="268"/>
                    </a:cxn>
                    <a:cxn ang="0">
                      <a:pos x="244" y="305"/>
                    </a:cxn>
                    <a:cxn ang="0">
                      <a:pos x="171" y="397"/>
                    </a:cxn>
                    <a:cxn ang="0">
                      <a:pos x="109" y="490"/>
                    </a:cxn>
                    <a:cxn ang="0">
                      <a:pos x="40" y="576"/>
                    </a:cxn>
                    <a:cxn ang="0">
                      <a:pos x="19" y="566"/>
                    </a:cxn>
                    <a:cxn ang="0">
                      <a:pos x="101" y="458"/>
                    </a:cxn>
                    <a:cxn ang="0">
                      <a:pos x="174" y="373"/>
                    </a:cxn>
                    <a:cxn ang="0">
                      <a:pos x="238" y="291"/>
                    </a:cxn>
                    <a:cxn ang="0">
                      <a:pos x="295" y="226"/>
                    </a:cxn>
                    <a:cxn ang="0">
                      <a:pos x="211" y="150"/>
                    </a:cxn>
                    <a:cxn ang="0">
                      <a:pos x="93" y="108"/>
                    </a:cxn>
                    <a:cxn ang="0">
                      <a:pos x="44" y="86"/>
                    </a:cxn>
                    <a:cxn ang="0">
                      <a:pos x="134" y="110"/>
                    </a:cxn>
                    <a:cxn ang="0">
                      <a:pos x="259" y="163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50" name="Freeform 10"/>
                <p:cNvSpPr>
                  <a:spLocks/>
                </p:cNvSpPr>
                <p:nvPr/>
              </p:nvSpPr>
              <p:spPr bwMode="auto">
                <a:xfrm>
                  <a:off x="462" y="3753"/>
                  <a:ext cx="83" cy="344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4" y="17"/>
                    </a:cxn>
                    <a:cxn ang="0">
                      <a:pos x="61" y="28"/>
                    </a:cxn>
                    <a:cxn ang="0">
                      <a:pos x="74" y="44"/>
                    </a:cxn>
                    <a:cxn ang="0">
                      <a:pos x="78" y="59"/>
                    </a:cxn>
                    <a:cxn ang="0">
                      <a:pos x="81" y="78"/>
                    </a:cxn>
                    <a:cxn ang="0">
                      <a:pos x="81" y="101"/>
                    </a:cxn>
                    <a:cxn ang="0">
                      <a:pos x="82" y="116"/>
                    </a:cxn>
                    <a:cxn ang="0">
                      <a:pos x="81" y="134"/>
                    </a:cxn>
                    <a:cxn ang="0">
                      <a:pos x="78" y="155"/>
                    </a:cxn>
                    <a:cxn ang="0">
                      <a:pos x="75" y="174"/>
                    </a:cxn>
                    <a:cxn ang="0">
                      <a:pos x="69" y="203"/>
                    </a:cxn>
                    <a:cxn ang="0">
                      <a:pos x="63" y="218"/>
                    </a:cxn>
                    <a:cxn ang="0">
                      <a:pos x="53" y="237"/>
                    </a:cxn>
                    <a:cxn ang="0">
                      <a:pos x="39" y="258"/>
                    </a:cxn>
                    <a:cxn ang="0">
                      <a:pos x="28" y="278"/>
                    </a:cxn>
                    <a:cxn ang="0">
                      <a:pos x="17" y="296"/>
                    </a:cxn>
                    <a:cxn ang="0">
                      <a:pos x="8" y="312"/>
                    </a:cxn>
                    <a:cxn ang="0">
                      <a:pos x="0" y="343"/>
                    </a:cxn>
                    <a:cxn ang="0">
                      <a:pos x="4" y="312"/>
                    </a:cxn>
                    <a:cxn ang="0">
                      <a:pos x="7" y="290"/>
                    </a:cxn>
                    <a:cxn ang="0">
                      <a:pos x="9" y="270"/>
                    </a:cxn>
                    <a:cxn ang="0">
                      <a:pos x="11" y="249"/>
                    </a:cxn>
                    <a:cxn ang="0">
                      <a:pos x="16" y="223"/>
                    </a:cxn>
                    <a:cxn ang="0">
                      <a:pos x="22" y="203"/>
                    </a:cxn>
                    <a:cxn ang="0">
                      <a:pos x="28" y="184"/>
                    </a:cxn>
                    <a:cxn ang="0">
                      <a:pos x="34" y="167"/>
                    </a:cxn>
                    <a:cxn ang="0">
                      <a:pos x="39" y="148"/>
                    </a:cxn>
                    <a:cxn ang="0">
                      <a:pos x="45" y="129"/>
                    </a:cxn>
                    <a:cxn ang="0">
                      <a:pos x="48" y="110"/>
                    </a:cxn>
                    <a:cxn ang="0">
                      <a:pos x="50" y="94"/>
                    </a:cxn>
                    <a:cxn ang="0">
                      <a:pos x="52" y="75"/>
                    </a:cxn>
                    <a:cxn ang="0">
                      <a:pos x="52" y="54"/>
                    </a:cxn>
                    <a:cxn ang="0">
                      <a:pos x="52" y="28"/>
                    </a:cxn>
                    <a:cxn ang="0">
                      <a:pos x="49" y="16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51" name="Freeform 11"/>
                <p:cNvSpPr>
                  <a:spLocks/>
                </p:cNvSpPr>
                <p:nvPr/>
              </p:nvSpPr>
              <p:spPr bwMode="auto">
                <a:xfrm>
                  <a:off x="65" y="3564"/>
                  <a:ext cx="365" cy="88"/>
                </a:xfrm>
                <a:custGeom>
                  <a:avLst/>
                  <a:gdLst/>
                  <a:ahLst/>
                  <a:cxnLst>
                    <a:cxn ang="0">
                      <a:pos x="364" y="87"/>
                    </a:cxn>
                    <a:cxn ang="0">
                      <a:pos x="358" y="72"/>
                    </a:cxn>
                    <a:cxn ang="0">
                      <a:pos x="350" y="59"/>
                    </a:cxn>
                    <a:cxn ang="0">
                      <a:pos x="343" y="56"/>
                    </a:cxn>
                    <a:cxn ang="0">
                      <a:pos x="329" y="52"/>
                    </a:cxn>
                    <a:cxn ang="0">
                      <a:pos x="315" y="49"/>
                    </a:cxn>
                    <a:cxn ang="0">
                      <a:pos x="301" y="52"/>
                    </a:cxn>
                    <a:cxn ang="0">
                      <a:pos x="284" y="54"/>
                    </a:cxn>
                    <a:cxn ang="0">
                      <a:pos x="265" y="48"/>
                    </a:cxn>
                    <a:cxn ang="0">
                      <a:pos x="239" y="40"/>
                    </a:cxn>
                    <a:cxn ang="0">
                      <a:pos x="216" y="33"/>
                    </a:cxn>
                    <a:cxn ang="0">
                      <a:pos x="199" y="29"/>
                    </a:cxn>
                    <a:cxn ang="0">
                      <a:pos x="172" y="22"/>
                    </a:cxn>
                    <a:cxn ang="0">
                      <a:pos x="145" y="15"/>
                    </a:cxn>
                    <a:cxn ang="0">
                      <a:pos x="118" y="9"/>
                    </a:cxn>
                    <a:cxn ang="0">
                      <a:pos x="92" y="3"/>
                    </a:cxn>
                    <a:cxn ang="0">
                      <a:pos x="61" y="2"/>
                    </a:cxn>
                    <a:cxn ang="0">
                      <a:pos x="34" y="0"/>
                    </a:cxn>
                    <a:cxn ang="0">
                      <a:pos x="27" y="3"/>
                    </a:cxn>
                    <a:cxn ang="0">
                      <a:pos x="16" y="8"/>
                    </a:cxn>
                    <a:cxn ang="0">
                      <a:pos x="7" y="14"/>
                    </a:cxn>
                    <a:cxn ang="0">
                      <a:pos x="0" y="20"/>
                    </a:cxn>
                    <a:cxn ang="0">
                      <a:pos x="12" y="21"/>
                    </a:cxn>
                    <a:cxn ang="0">
                      <a:pos x="27" y="22"/>
                    </a:cxn>
                    <a:cxn ang="0">
                      <a:pos x="41" y="22"/>
                    </a:cxn>
                    <a:cxn ang="0">
                      <a:pos x="51" y="21"/>
                    </a:cxn>
                    <a:cxn ang="0">
                      <a:pos x="65" y="21"/>
                    </a:cxn>
                    <a:cxn ang="0">
                      <a:pos x="84" y="20"/>
                    </a:cxn>
                    <a:cxn ang="0">
                      <a:pos x="110" y="21"/>
                    </a:cxn>
                    <a:cxn ang="0">
                      <a:pos x="132" y="22"/>
                    </a:cxn>
                    <a:cxn ang="0">
                      <a:pos x="153" y="26"/>
                    </a:cxn>
                    <a:cxn ang="0">
                      <a:pos x="175" y="28"/>
                    </a:cxn>
                    <a:cxn ang="0">
                      <a:pos x="196" y="30"/>
                    </a:cxn>
                    <a:cxn ang="0">
                      <a:pos x="214" y="35"/>
                    </a:cxn>
                    <a:cxn ang="0">
                      <a:pos x="232" y="42"/>
                    </a:cxn>
                    <a:cxn ang="0">
                      <a:pos x="249" y="49"/>
                    </a:cxn>
                    <a:cxn ang="0">
                      <a:pos x="268" y="56"/>
                    </a:cxn>
                    <a:cxn ang="0">
                      <a:pos x="277" y="57"/>
                    </a:cxn>
                    <a:cxn ang="0">
                      <a:pos x="287" y="56"/>
                    </a:cxn>
                    <a:cxn ang="0">
                      <a:pos x="300" y="61"/>
                    </a:cxn>
                    <a:cxn ang="0">
                      <a:pos x="314" y="66"/>
                    </a:cxn>
                    <a:cxn ang="0">
                      <a:pos x="327" y="72"/>
                    </a:cxn>
                    <a:cxn ang="0">
                      <a:pos x="346" y="79"/>
                    </a:cxn>
                    <a:cxn ang="0">
                      <a:pos x="358" y="83"/>
                    </a:cxn>
                    <a:cxn ang="0">
                      <a:pos x="364" y="87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52" name="Freeform 12"/>
                <p:cNvSpPr>
                  <a:spLocks/>
                </p:cNvSpPr>
                <p:nvPr/>
              </p:nvSpPr>
              <p:spPr bwMode="auto">
                <a:xfrm>
                  <a:off x="48" y="3616"/>
                  <a:ext cx="378" cy="37"/>
                </a:xfrm>
                <a:custGeom>
                  <a:avLst/>
                  <a:gdLst/>
                  <a:ahLst/>
                  <a:cxnLst>
                    <a:cxn ang="0">
                      <a:pos x="377" y="36"/>
                    </a:cxn>
                    <a:cxn ang="0">
                      <a:pos x="368" y="33"/>
                    </a:cxn>
                    <a:cxn ang="0">
                      <a:pos x="357" y="29"/>
                    </a:cxn>
                    <a:cxn ang="0">
                      <a:pos x="345" y="25"/>
                    </a:cxn>
                    <a:cxn ang="0">
                      <a:pos x="334" y="22"/>
                    </a:cxn>
                    <a:cxn ang="0">
                      <a:pos x="320" y="18"/>
                    </a:cxn>
                    <a:cxn ang="0">
                      <a:pos x="303" y="11"/>
                    </a:cxn>
                    <a:cxn ang="0">
                      <a:pos x="289" y="6"/>
                    </a:cxn>
                    <a:cxn ang="0">
                      <a:pos x="275" y="5"/>
                    </a:cxn>
                    <a:cxn ang="0">
                      <a:pos x="259" y="7"/>
                    </a:cxn>
                    <a:cxn ang="0">
                      <a:pos x="237" y="10"/>
                    </a:cxn>
                    <a:cxn ang="0">
                      <a:pos x="228" y="9"/>
                    </a:cxn>
                    <a:cxn ang="0">
                      <a:pos x="200" y="6"/>
                    </a:cxn>
                    <a:cxn ang="0">
                      <a:pos x="169" y="3"/>
                    </a:cxn>
                    <a:cxn ang="0">
                      <a:pos x="149" y="1"/>
                    </a:cxn>
                    <a:cxn ang="0">
                      <a:pos x="123" y="0"/>
                    </a:cxn>
                    <a:cxn ang="0">
                      <a:pos x="95" y="1"/>
                    </a:cxn>
                    <a:cxn ang="0">
                      <a:pos x="78" y="3"/>
                    </a:cxn>
                    <a:cxn ang="0">
                      <a:pos x="58" y="5"/>
                    </a:cxn>
                    <a:cxn ang="0">
                      <a:pos x="40" y="6"/>
                    </a:cxn>
                    <a:cxn ang="0">
                      <a:pos x="21" y="8"/>
                    </a:cxn>
                    <a:cxn ang="0">
                      <a:pos x="19" y="16"/>
                    </a:cxn>
                    <a:cxn ang="0">
                      <a:pos x="15" y="21"/>
                    </a:cxn>
                    <a:cxn ang="0">
                      <a:pos x="9" y="27"/>
                    </a:cxn>
                    <a:cxn ang="0">
                      <a:pos x="0" y="32"/>
                    </a:cxn>
                    <a:cxn ang="0">
                      <a:pos x="15" y="29"/>
                    </a:cxn>
                    <a:cxn ang="0">
                      <a:pos x="33" y="26"/>
                    </a:cxn>
                    <a:cxn ang="0">
                      <a:pos x="48" y="23"/>
                    </a:cxn>
                    <a:cxn ang="0">
                      <a:pos x="64" y="21"/>
                    </a:cxn>
                    <a:cxn ang="0">
                      <a:pos x="81" y="19"/>
                    </a:cxn>
                    <a:cxn ang="0">
                      <a:pos x="108" y="18"/>
                    </a:cxn>
                    <a:cxn ang="0">
                      <a:pos x="137" y="16"/>
                    </a:cxn>
                    <a:cxn ang="0">
                      <a:pos x="170" y="15"/>
                    </a:cxn>
                    <a:cxn ang="0">
                      <a:pos x="203" y="13"/>
                    </a:cxn>
                    <a:cxn ang="0">
                      <a:pos x="233" y="11"/>
                    </a:cxn>
                    <a:cxn ang="0">
                      <a:pos x="259" y="14"/>
                    </a:cxn>
                    <a:cxn ang="0">
                      <a:pos x="277" y="18"/>
                    </a:cxn>
                    <a:cxn ang="0">
                      <a:pos x="297" y="22"/>
                    </a:cxn>
                    <a:cxn ang="0">
                      <a:pos x="318" y="26"/>
                    </a:cxn>
                    <a:cxn ang="0">
                      <a:pos x="341" y="31"/>
                    </a:cxn>
                    <a:cxn ang="0">
                      <a:pos x="358" y="34"/>
                    </a:cxn>
                    <a:cxn ang="0">
                      <a:pos x="377" y="36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7453" name="Freeform 13"/>
              <p:cNvSpPr>
                <a:spLocks/>
              </p:cNvSpPr>
              <p:nvPr/>
            </p:nvSpPr>
            <p:spPr bwMode="auto">
              <a:xfrm>
                <a:off x="12" y="2650"/>
                <a:ext cx="557" cy="667"/>
              </a:xfrm>
              <a:custGeom>
                <a:avLst/>
                <a:gdLst/>
                <a:ahLst/>
                <a:cxnLst>
                  <a:cxn ang="0">
                    <a:pos x="176" y="290"/>
                  </a:cxn>
                  <a:cxn ang="0">
                    <a:pos x="194" y="275"/>
                  </a:cxn>
                  <a:cxn ang="0">
                    <a:pos x="163" y="187"/>
                  </a:cxn>
                  <a:cxn ang="0">
                    <a:pos x="117" y="100"/>
                  </a:cxn>
                  <a:cxn ang="0">
                    <a:pos x="67" y="60"/>
                  </a:cxn>
                  <a:cxn ang="0">
                    <a:pos x="110" y="81"/>
                  </a:cxn>
                  <a:cxn ang="0">
                    <a:pos x="156" y="150"/>
                  </a:cxn>
                  <a:cxn ang="0">
                    <a:pos x="198" y="225"/>
                  </a:cxn>
                  <a:cxn ang="0">
                    <a:pos x="228" y="300"/>
                  </a:cxn>
                  <a:cxn ang="0">
                    <a:pos x="254" y="269"/>
                  </a:cxn>
                  <a:cxn ang="0">
                    <a:pos x="259" y="204"/>
                  </a:cxn>
                  <a:cxn ang="0">
                    <a:pos x="268" y="117"/>
                  </a:cxn>
                  <a:cxn ang="0">
                    <a:pos x="292" y="47"/>
                  </a:cxn>
                  <a:cxn ang="0">
                    <a:pos x="307" y="23"/>
                  </a:cxn>
                  <a:cxn ang="0">
                    <a:pos x="292" y="96"/>
                  </a:cxn>
                  <a:cxn ang="0">
                    <a:pos x="284" y="191"/>
                  </a:cxn>
                  <a:cxn ang="0">
                    <a:pos x="279" y="277"/>
                  </a:cxn>
                  <a:cxn ang="0">
                    <a:pos x="291" y="327"/>
                  </a:cxn>
                  <a:cxn ang="0">
                    <a:pos x="355" y="317"/>
                  </a:cxn>
                  <a:cxn ang="0">
                    <a:pos x="439" y="319"/>
                  </a:cxn>
                  <a:cxn ang="0">
                    <a:pos x="505" y="346"/>
                  </a:cxn>
                  <a:cxn ang="0">
                    <a:pos x="556" y="406"/>
                  </a:cxn>
                  <a:cxn ang="0">
                    <a:pos x="494" y="397"/>
                  </a:cxn>
                  <a:cxn ang="0">
                    <a:pos x="428" y="377"/>
                  </a:cxn>
                  <a:cxn ang="0">
                    <a:pos x="341" y="366"/>
                  </a:cxn>
                  <a:cxn ang="0">
                    <a:pos x="283" y="372"/>
                  </a:cxn>
                  <a:cxn ang="0">
                    <a:pos x="316" y="401"/>
                  </a:cxn>
                  <a:cxn ang="0">
                    <a:pos x="390" y="417"/>
                  </a:cxn>
                  <a:cxn ang="0">
                    <a:pos x="465" y="430"/>
                  </a:cxn>
                  <a:cxn ang="0">
                    <a:pos x="520" y="472"/>
                  </a:cxn>
                  <a:cxn ang="0">
                    <a:pos x="548" y="531"/>
                  </a:cxn>
                  <a:cxn ang="0">
                    <a:pos x="480" y="495"/>
                  </a:cxn>
                  <a:cxn ang="0">
                    <a:pos x="410" y="458"/>
                  </a:cxn>
                  <a:cxn ang="0">
                    <a:pos x="343" y="426"/>
                  </a:cxn>
                  <a:cxn ang="0">
                    <a:pos x="292" y="411"/>
                  </a:cxn>
                  <a:cxn ang="0">
                    <a:pos x="260" y="441"/>
                  </a:cxn>
                  <a:cxn ang="0">
                    <a:pos x="289" y="518"/>
                  </a:cxn>
                  <a:cxn ang="0">
                    <a:pos x="312" y="611"/>
                  </a:cxn>
                  <a:cxn ang="0">
                    <a:pos x="272" y="619"/>
                  </a:cxn>
                  <a:cxn ang="0">
                    <a:pos x="249" y="518"/>
                  </a:cxn>
                  <a:cxn ang="0">
                    <a:pos x="216" y="458"/>
                  </a:cxn>
                  <a:cxn ang="0">
                    <a:pos x="179" y="491"/>
                  </a:cxn>
                  <a:cxn ang="0">
                    <a:pos x="138" y="553"/>
                  </a:cxn>
                  <a:cxn ang="0">
                    <a:pos x="95" y="643"/>
                  </a:cxn>
                  <a:cxn ang="0">
                    <a:pos x="110" y="561"/>
                  </a:cxn>
                  <a:cxn ang="0">
                    <a:pos x="148" y="487"/>
                  </a:cxn>
                  <a:cxn ang="0">
                    <a:pos x="195" y="426"/>
                  </a:cxn>
                  <a:cxn ang="0">
                    <a:pos x="213" y="380"/>
                  </a:cxn>
                  <a:cxn ang="0">
                    <a:pos x="166" y="405"/>
                  </a:cxn>
                  <a:cxn ang="0">
                    <a:pos x="112" y="467"/>
                  </a:cxn>
                  <a:cxn ang="0">
                    <a:pos x="61" y="538"/>
                  </a:cxn>
                  <a:cxn ang="0">
                    <a:pos x="53" y="516"/>
                  </a:cxn>
                  <a:cxn ang="0">
                    <a:pos x="91" y="469"/>
                  </a:cxn>
                  <a:cxn ang="0">
                    <a:pos x="153" y="410"/>
                  </a:cxn>
                  <a:cxn ang="0">
                    <a:pos x="216" y="368"/>
                  </a:cxn>
                  <a:cxn ang="0">
                    <a:pos x="158" y="323"/>
                  </a:cxn>
                  <a:cxn ang="0">
                    <a:pos x="99" y="266"/>
                  </a:cxn>
                  <a:cxn ang="0">
                    <a:pos x="38" y="211"/>
                  </a:cxn>
                  <a:cxn ang="0">
                    <a:pos x="8" y="176"/>
                  </a:cxn>
                  <a:cxn ang="0">
                    <a:pos x="69" y="206"/>
                  </a:cxn>
                  <a:cxn ang="0">
                    <a:pos x="137" y="259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317456" name="Freeform 16"/>
                <p:cNvSpPr>
                  <a:spLocks/>
                </p:cNvSpPr>
                <p:nvPr/>
              </p:nvSpPr>
              <p:spPr bwMode="auto">
                <a:xfrm>
                  <a:off x="5524" y="3154"/>
                  <a:ext cx="191" cy="1138"/>
                </a:xfrm>
                <a:custGeom>
                  <a:avLst/>
                  <a:gdLst/>
                  <a:ahLst/>
                  <a:cxnLst>
                    <a:cxn ang="0">
                      <a:pos x="190" y="529"/>
                    </a:cxn>
                    <a:cxn ang="0">
                      <a:pos x="174" y="760"/>
                    </a:cxn>
                    <a:cxn ang="0">
                      <a:pos x="158" y="946"/>
                    </a:cxn>
                    <a:cxn ang="0">
                      <a:pos x="147" y="1083"/>
                    </a:cxn>
                    <a:cxn ang="0">
                      <a:pos x="150" y="1137"/>
                    </a:cxn>
                    <a:cxn ang="0">
                      <a:pos x="127" y="1137"/>
                    </a:cxn>
                    <a:cxn ang="0">
                      <a:pos x="120" y="1058"/>
                    </a:cxn>
                    <a:cxn ang="0">
                      <a:pos x="116" y="937"/>
                    </a:cxn>
                    <a:cxn ang="0">
                      <a:pos x="108" y="824"/>
                    </a:cxn>
                    <a:cxn ang="0">
                      <a:pos x="104" y="740"/>
                    </a:cxn>
                    <a:cxn ang="0">
                      <a:pos x="95" y="617"/>
                    </a:cxn>
                    <a:cxn ang="0">
                      <a:pos x="84" y="510"/>
                    </a:cxn>
                    <a:cxn ang="0">
                      <a:pos x="75" y="417"/>
                    </a:cxn>
                    <a:cxn ang="0">
                      <a:pos x="66" y="316"/>
                    </a:cxn>
                    <a:cxn ang="0">
                      <a:pos x="52" y="217"/>
                    </a:cxn>
                    <a:cxn ang="0">
                      <a:pos x="36" y="133"/>
                    </a:cxn>
                    <a:cxn ang="0">
                      <a:pos x="9" y="51"/>
                    </a:cxn>
                    <a:cxn ang="0">
                      <a:pos x="0" y="19"/>
                    </a:cxn>
                    <a:cxn ang="0">
                      <a:pos x="11" y="0"/>
                    </a:cxn>
                    <a:cxn ang="0">
                      <a:pos x="28" y="33"/>
                    </a:cxn>
                    <a:cxn ang="0">
                      <a:pos x="52" y="109"/>
                    </a:cxn>
                    <a:cxn ang="0">
                      <a:pos x="70" y="187"/>
                    </a:cxn>
                    <a:cxn ang="0">
                      <a:pos x="84" y="268"/>
                    </a:cxn>
                    <a:cxn ang="0">
                      <a:pos x="93" y="372"/>
                    </a:cxn>
                    <a:cxn ang="0">
                      <a:pos x="102" y="470"/>
                    </a:cxn>
                    <a:cxn ang="0">
                      <a:pos x="115" y="603"/>
                    </a:cxn>
                    <a:cxn ang="0">
                      <a:pos x="125" y="712"/>
                    </a:cxn>
                    <a:cxn ang="0">
                      <a:pos x="129" y="799"/>
                    </a:cxn>
                    <a:cxn ang="0">
                      <a:pos x="133" y="889"/>
                    </a:cxn>
                    <a:cxn ang="0">
                      <a:pos x="142" y="982"/>
                    </a:cxn>
                    <a:cxn ang="0">
                      <a:pos x="154" y="822"/>
                    </a:cxn>
                    <a:cxn ang="0">
                      <a:pos x="169" y="672"/>
                    </a:cxn>
                    <a:cxn ang="0">
                      <a:pos x="190" y="529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57" name="Freeform 17"/>
                <p:cNvSpPr>
                  <a:spLocks/>
                </p:cNvSpPr>
                <p:nvPr/>
              </p:nvSpPr>
              <p:spPr bwMode="auto">
                <a:xfrm>
                  <a:off x="5207" y="2849"/>
                  <a:ext cx="530" cy="830"/>
                </a:xfrm>
                <a:custGeom>
                  <a:avLst/>
                  <a:gdLst/>
                  <a:ahLst/>
                  <a:cxnLst>
                    <a:cxn ang="0">
                      <a:pos x="294" y="121"/>
                    </a:cxn>
                    <a:cxn ang="0">
                      <a:pos x="228" y="23"/>
                    </a:cxn>
                    <a:cxn ang="0">
                      <a:pos x="119" y="2"/>
                    </a:cxn>
                    <a:cxn ang="0">
                      <a:pos x="126" y="23"/>
                    </a:cxn>
                    <a:cxn ang="0">
                      <a:pos x="209" y="70"/>
                    </a:cxn>
                    <a:cxn ang="0">
                      <a:pos x="282" y="239"/>
                    </a:cxn>
                    <a:cxn ang="0">
                      <a:pos x="158" y="152"/>
                    </a:cxn>
                    <a:cxn ang="0">
                      <a:pos x="71" y="135"/>
                    </a:cxn>
                    <a:cxn ang="0">
                      <a:pos x="16" y="185"/>
                    </a:cxn>
                    <a:cxn ang="0">
                      <a:pos x="83" y="185"/>
                    </a:cxn>
                    <a:cxn ang="0">
                      <a:pos x="235" y="231"/>
                    </a:cxn>
                    <a:cxn ang="0">
                      <a:pos x="225" y="262"/>
                    </a:cxn>
                    <a:cxn ang="0">
                      <a:pos x="200" y="305"/>
                    </a:cxn>
                    <a:cxn ang="0">
                      <a:pos x="273" y="304"/>
                    </a:cxn>
                    <a:cxn ang="0">
                      <a:pos x="149" y="345"/>
                    </a:cxn>
                    <a:cxn ang="0">
                      <a:pos x="82" y="417"/>
                    </a:cxn>
                    <a:cxn ang="0">
                      <a:pos x="15" y="581"/>
                    </a:cxn>
                    <a:cxn ang="0">
                      <a:pos x="157" y="413"/>
                    </a:cxn>
                    <a:cxn ang="0">
                      <a:pos x="256" y="346"/>
                    </a:cxn>
                    <a:cxn ang="0">
                      <a:pos x="205" y="481"/>
                    </a:cxn>
                    <a:cxn ang="0">
                      <a:pos x="166" y="604"/>
                    </a:cxn>
                    <a:cxn ang="0">
                      <a:pos x="155" y="728"/>
                    </a:cxn>
                    <a:cxn ang="0">
                      <a:pos x="213" y="541"/>
                    </a:cxn>
                    <a:cxn ang="0">
                      <a:pos x="268" y="422"/>
                    </a:cxn>
                    <a:cxn ang="0">
                      <a:pos x="272" y="383"/>
                    </a:cxn>
                    <a:cxn ang="0">
                      <a:pos x="255" y="577"/>
                    </a:cxn>
                    <a:cxn ang="0">
                      <a:pos x="300" y="784"/>
                    </a:cxn>
                    <a:cxn ang="0">
                      <a:pos x="277" y="559"/>
                    </a:cxn>
                    <a:cxn ang="0">
                      <a:pos x="275" y="398"/>
                    </a:cxn>
                    <a:cxn ang="0">
                      <a:pos x="319" y="338"/>
                    </a:cxn>
                    <a:cxn ang="0">
                      <a:pos x="407" y="532"/>
                    </a:cxn>
                    <a:cxn ang="0">
                      <a:pos x="483" y="734"/>
                    </a:cxn>
                    <a:cxn ang="0">
                      <a:pos x="418" y="521"/>
                    </a:cxn>
                    <a:cxn ang="0">
                      <a:pos x="347" y="339"/>
                    </a:cxn>
                    <a:cxn ang="0">
                      <a:pos x="355" y="217"/>
                    </a:cxn>
                    <a:cxn ang="0">
                      <a:pos x="420" y="233"/>
                    </a:cxn>
                    <a:cxn ang="0">
                      <a:pos x="519" y="223"/>
                    </a:cxn>
                    <a:cxn ang="0">
                      <a:pos x="468" y="219"/>
                    </a:cxn>
                    <a:cxn ang="0">
                      <a:pos x="354" y="257"/>
                    </a:cxn>
                    <a:cxn ang="0">
                      <a:pos x="419" y="195"/>
                    </a:cxn>
                    <a:cxn ang="0">
                      <a:pos x="528" y="181"/>
                    </a:cxn>
                    <a:cxn ang="0">
                      <a:pos x="496" y="157"/>
                    </a:cxn>
                    <a:cxn ang="0">
                      <a:pos x="353" y="247"/>
                    </a:cxn>
                    <a:cxn ang="0">
                      <a:pos x="373" y="178"/>
                    </a:cxn>
                    <a:cxn ang="0">
                      <a:pos x="490" y="110"/>
                    </a:cxn>
                    <a:cxn ang="0">
                      <a:pos x="407" y="147"/>
                    </a:cxn>
                    <a:cxn ang="0">
                      <a:pos x="319" y="195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317459" name="Freeform 19"/>
                <p:cNvSpPr>
                  <a:spLocks/>
                </p:cNvSpPr>
                <p:nvPr/>
              </p:nvSpPr>
              <p:spPr bwMode="auto">
                <a:xfrm>
                  <a:off x="5033" y="3428"/>
                  <a:ext cx="273" cy="885"/>
                </a:xfrm>
                <a:custGeom>
                  <a:avLst/>
                  <a:gdLst/>
                  <a:ahLst/>
                  <a:cxnLst>
                    <a:cxn ang="0">
                      <a:pos x="272" y="411"/>
                    </a:cxn>
                    <a:cxn ang="0">
                      <a:pos x="249" y="591"/>
                    </a:cxn>
                    <a:cxn ang="0">
                      <a:pos x="226" y="735"/>
                    </a:cxn>
                    <a:cxn ang="0">
                      <a:pos x="211" y="842"/>
                    </a:cxn>
                    <a:cxn ang="0">
                      <a:pos x="215" y="884"/>
                    </a:cxn>
                    <a:cxn ang="0">
                      <a:pos x="182" y="884"/>
                    </a:cxn>
                    <a:cxn ang="0">
                      <a:pos x="171" y="822"/>
                    </a:cxn>
                    <a:cxn ang="0">
                      <a:pos x="167" y="729"/>
                    </a:cxn>
                    <a:cxn ang="0">
                      <a:pos x="154" y="641"/>
                    </a:cxn>
                    <a:cxn ang="0">
                      <a:pos x="148" y="575"/>
                    </a:cxn>
                    <a:cxn ang="0">
                      <a:pos x="136" y="479"/>
                    </a:cxn>
                    <a:cxn ang="0">
                      <a:pos x="120" y="397"/>
                    </a:cxn>
                    <a:cxn ang="0">
                      <a:pos x="108" y="324"/>
                    </a:cxn>
                    <a:cxn ang="0">
                      <a:pos x="95" y="246"/>
                    </a:cxn>
                    <a:cxn ang="0">
                      <a:pos x="74" y="168"/>
                    </a:cxn>
                    <a:cxn ang="0">
                      <a:pos x="51" y="103"/>
                    </a:cxn>
                    <a:cxn ang="0">
                      <a:pos x="13" y="39"/>
                    </a:cxn>
                    <a:cxn ang="0">
                      <a:pos x="0" y="15"/>
                    </a:cxn>
                    <a:cxn ang="0">
                      <a:pos x="16" y="0"/>
                    </a:cxn>
                    <a:cxn ang="0">
                      <a:pos x="41" y="26"/>
                    </a:cxn>
                    <a:cxn ang="0">
                      <a:pos x="74" y="85"/>
                    </a:cxn>
                    <a:cxn ang="0">
                      <a:pos x="100" y="145"/>
                    </a:cxn>
                    <a:cxn ang="0">
                      <a:pos x="120" y="208"/>
                    </a:cxn>
                    <a:cxn ang="0">
                      <a:pos x="133" y="289"/>
                    </a:cxn>
                    <a:cxn ang="0">
                      <a:pos x="146" y="365"/>
                    </a:cxn>
                    <a:cxn ang="0">
                      <a:pos x="164" y="468"/>
                    </a:cxn>
                    <a:cxn ang="0">
                      <a:pos x="179" y="553"/>
                    </a:cxn>
                    <a:cxn ang="0">
                      <a:pos x="185" y="621"/>
                    </a:cxn>
                    <a:cxn ang="0">
                      <a:pos x="190" y="691"/>
                    </a:cxn>
                    <a:cxn ang="0">
                      <a:pos x="203" y="763"/>
                    </a:cxn>
                    <a:cxn ang="0">
                      <a:pos x="221" y="639"/>
                    </a:cxn>
                    <a:cxn ang="0">
                      <a:pos x="242" y="523"/>
                    </a:cxn>
                    <a:cxn ang="0">
                      <a:pos x="272" y="411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60" name="Freeform 20"/>
                <p:cNvSpPr>
                  <a:spLocks/>
                </p:cNvSpPr>
                <p:nvPr/>
              </p:nvSpPr>
              <p:spPr bwMode="auto">
                <a:xfrm>
                  <a:off x="5116" y="3571"/>
                  <a:ext cx="488" cy="637"/>
                </a:xfrm>
                <a:custGeom>
                  <a:avLst/>
                  <a:gdLst/>
                  <a:ahLst/>
                  <a:cxnLst>
                    <a:cxn ang="0">
                      <a:pos x="129" y="104"/>
                    </a:cxn>
                    <a:cxn ang="0">
                      <a:pos x="145" y="80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50" y="4"/>
                    </a:cxn>
                    <a:cxn ang="0">
                      <a:pos x="177" y="118"/>
                    </a:cxn>
                    <a:cxn ang="0">
                      <a:pos x="202" y="71"/>
                    </a:cxn>
                    <a:cxn ang="0">
                      <a:pos x="217" y="9"/>
                    </a:cxn>
                    <a:cxn ang="0">
                      <a:pos x="224" y="9"/>
                    </a:cxn>
                    <a:cxn ang="0">
                      <a:pos x="221" y="9"/>
                    </a:cxn>
                    <a:cxn ang="0">
                      <a:pos x="224" y="9"/>
                    </a:cxn>
                    <a:cxn ang="0">
                      <a:pos x="220" y="9"/>
                    </a:cxn>
                    <a:cxn ang="0">
                      <a:pos x="221" y="9"/>
                    </a:cxn>
                    <a:cxn ang="0">
                      <a:pos x="226" y="84"/>
                    </a:cxn>
                    <a:cxn ang="0">
                      <a:pos x="238" y="158"/>
                    </a:cxn>
                    <a:cxn ang="0">
                      <a:pos x="297" y="142"/>
                    </a:cxn>
                    <a:cxn ang="0">
                      <a:pos x="376" y="146"/>
                    </a:cxn>
                    <a:cxn ang="0">
                      <a:pos x="439" y="187"/>
                    </a:cxn>
                    <a:cxn ang="0">
                      <a:pos x="487" y="277"/>
                    </a:cxn>
                    <a:cxn ang="0">
                      <a:pos x="429" y="263"/>
                    </a:cxn>
                    <a:cxn ang="0">
                      <a:pos x="366" y="234"/>
                    </a:cxn>
                    <a:cxn ang="0">
                      <a:pos x="284" y="216"/>
                    </a:cxn>
                    <a:cxn ang="0">
                      <a:pos x="230" y="224"/>
                    </a:cxn>
                    <a:cxn ang="0">
                      <a:pos x="262" y="268"/>
                    </a:cxn>
                    <a:cxn ang="0">
                      <a:pos x="330" y="294"/>
                    </a:cxn>
                    <a:cxn ang="0">
                      <a:pos x="401" y="313"/>
                    </a:cxn>
                    <a:cxn ang="0">
                      <a:pos x="453" y="378"/>
                    </a:cxn>
                    <a:cxn ang="0">
                      <a:pos x="479" y="468"/>
                    </a:cxn>
                    <a:cxn ang="0">
                      <a:pos x="415" y="412"/>
                    </a:cxn>
                    <a:cxn ang="0">
                      <a:pos x="350" y="355"/>
                    </a:cxn>
                    <a:cxn ang="0">
                      <a:pos x="286" y="308"/>
                    </a:cxn>
                    <a:cxn ang="0">
                      <a:pos x="239" y="285"/>
                    </a:cxn>
                    <a:cxn ang="0">
                      <a:pos x="209" y="330"/>
                    </a:cxn>
                    <a:cxn ang="0">
                      <a:pos x="247" y="437"/>
                    </a:cxn>
                    <a:cxn ang="0">
                      <a:pos x="283" y="557"/>
                    </a:cxn>
                    <a:cxn ang="0">
                      <a:pos x="245" y="585"/>
                    </a:cxn>
                    <a:cxn ang="0">
                      <a:pos x="205" y="422"/>
                    </a:cxn>
                    <a:cxn ang="0">
                      <a:pos x="167" y="320"/>
                    </a:cxn>
                    <a:cxn ang="0">
                      <a:pos x="158" y="351"/>
                    </a:cxn>
                    <a:cxn ang="0">
                      <a:pos x="160" y="333"/>
                    </a:cxn>
                    <a:cxn ang="0">
                      <a:pos x="150" y="368"/>
                    </a:cxn>
                    <a:cxn ang="0">
                      <a:pos x="109" y="459"/>
                    </a:cxn>
                    <a:cxn ang="0">
                      <a:pos x="70" y="575"/>
                    </a:cxn>
                    <a:cxn ang="0">
                      <a:pos x="61" y="543"/>
                    </a:cxn>
                    <a:cxn ang="0">
                      <a:pos x="83" y="444"/>
                    </a:cxn>
                    <a:cxn ang="0">
                      <a:pos x="128" y="337"/>
                    </a:cxn>
                    <a:cxn ang="0">
                      <a:pos x="176" y="255"/>
                    </a:cxn>
                    <a:cxn ang="0">
                      <a:pos x="139" y="249"/>
                    </a:cxn>
                    <a:cxn ang="0">
                      <a:pos x="86" y="338"/>
                    </a:cxn>
                    <a:cxn ang="0">
                      <a:pos x="40" y="433"/>
                    </a:cxn>
                    <a:cxn ang="0">
                      <a:pos x="6" y="496"/>
                    </a:cxn>
                    <a:cxn ang="0">
                      <a:pos x="28" y="408"/>
                    </a:cxn>
                    <a:cxn ang="0">
                      <a:pos x="81" y="320"/>
                    </a:cxn>
                    <a:cxn ang="0">
                      <a:pos x="150" y="233"/>
                    </a:cxn>
                    <a:cxn ang="0">
                      <a:pos x="134" y="177"/>
                    </a:cxn>
                    <a:cxn ang="0">
                      <a:pos x="81" y="106"/>
                    </a:cxn>
                    <a:cxn ang="0">
                      <a:pos x="25" y="22"/>
                    </a:cxn>
                    <a:cxn ang="0">
                      <a:pos x="31" y="9"/>
                    </a:cxn>
                    <a:cxn ang="0">
                      <a:pos x="58" y="9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317462" name="Freeform 22"/>
                  <p:cNvSpPr>
                    <a:spLocks/>
                  </p:cNvSpPr>
                  <p:nvPr/>
                </p:nvSpPr>
                <p:spPr bwMode="auto">
                  <a:xfrm>
                    <a:off x="4747" y="3240"/>
                    <a:ext cx="897" cy="579"/>
                  </a:xfrm>
                  <a:custGeom>
                    <a:avLst/>
                    <a:gdLst/>
                    <a:ahLst/>
                    <a:cxnLst>
                      <a:cxn ang="0">
                        <a:pos x="341" y="73"/>
                      </a:cxn>
                      <a:cxn ang="0">
                        <a:pos x="414" y="24"/>
                      </a:cxn>
                      <a:cxn ang="0">
                        <a:pos x="500" y="5"/>
                      </a:cxn>
                      <a:cxn ang="0">
                        <a:pos x="597" y="5"/>
                      </a:cxn>
                      <a:cxn ang="0">
                        <a:pos x="621" y="12"/>
                      </a:cxn>
                      <a:cxn ang="0">
                        <a:pos x="557" y="25"/>
                      </a:cxn>
                      <a:cxn ang="0">
                        <a:pos x="483" y="45"/>
                      </a:cxn>
                      <a:cxn ang="0">
                        <a:pos x="398" y="94"/>
                      </a:cxn>
                      <a:cxn ang="0">
                        <a:pos x="392" y="159"/>
                      </a:cxn>
                      <a:cxn ang="0">
                        <a:pos x="515" y="119"/>
                      </a:cxn>
                      <a:cxn ang="0">
                        <a:pos x="617" y="115"/>
                      </a:cxn>
                      <a:cxn ang="0">
                        <a:pos x="723" y="123"/>
                      </a:cxn>
                      <a:cxn ang="0">
                        <a:pos x="851" y="135"/>
                      </a:cxn>
                      <a:cxn ang="0">
                        <a:pos x="852" y="136"/>
                      </a:cxn>
                      <a:cxn ang="0">
                        <a:pos x="730" y="141"/>
                      </a:cxn>
                      <a:cxn ang="0">
                        <a:pos x="617" y="143"/>
                      </a:cxn>
                      <a:cxn ang="0">
                        <a:pos x="519" y="153"/>
                      </a:cxn>
                      <a:cxn ang="0">
                        <a:pos x="410" y="176"/>
                      </a:cxn>
                      <a:cxn ang="0">
                        <a:pos x="454" y="210"/>
                      </a:cxn>
                      <a:cxn ang="0">
                        <a:pos x="486" y="242"/>
                      </a:cxn>
                      <a:cxn ang="0">
                        <a:pos x="376" y="212"/>
                      </a:cxn>
                      <a:cxn ang="0">
                        <a:pos x="354" y="231"/>
                      </a:cxn>
                      <a:cxn ang="0">
                        <a:pos x="473" y="247"/>
                      </a:cxn>
                      <a:cxn ang="0">
                        <a:pos x="576" y="268"/>
                      </a:cxn>
                      <a:cxn ang="0">
                        <a:pos x="656" y="322"/>
                      </a:cxn>
                      <a:cxn ang="0">
                        <a:pos x="717" y="398"/>
                      </a:cxn>
                      <a:cxn ang="0">
                        <a:pos x="704" y="411"/>
                      </a:cxn>
                      <a:cxn ang="0">
                        <a:pos x="621" y="363"/>
                      </a:cxn>
                      <a:cxn ang="0">
                        <a:pos x="531" y="311"/>
                      </a:cxn>
                      <a:cxn ang="0">
                        <a:pos x="432" y="275"/>
                      </a:cxn>
                      <a:cxn ang="0">
                        <a:pos x="370" y="264"/>
                      </a:cxn>
                      <a:cxn ang="0">
                        <a:pos x="421" y="322"/>
                      </a:cxn>
                      <a:cxn ang="0">
                        <a:pos x="487" y="398"/>
                      </a:cxn>
                      <a:cxn ang="0">
                        <a:pos x="523" y="467"/>
                      </a:cxn>
                      <a:cxn ang="0">
                        <a:pos x="521" y="532"/>
                      </a:cxn>
                      <a:cxn ang="0">
                        <a:pos x="475" y="461"/>
                      </a:cxn>
                      <a:cxn ang="0">
                        <a:pos x="426" y="383"/>
                      </a:cxn>
                      <a:cxn ang="0">
                        <a:pos x="371" y="315"/>
                      </a:cxn>
                      <a:cxn ang="0">
                        <a:pos x="321" y="253"/>
                      </a:cxn>
                      <a:cxn ang="0">
                        <a:pos x="235" y="289"/>
                      </a:cxn>
                      <a:cxn ang="0">
                        <a:pos x="165" y="375"/>
                      </a:cxn>
                      <a:cxn ang="0">
                        <a:pos x="105" y="463"/>
                      </a:cxn>
                      <a:cxn ang="0">
                        <a:pos x="39" y="545"/>
                      </a:cxn>
                      <a:cxn ang="0">
                        <a:pos x="18" y="536"/>
                      </a:cxn>
                      <a:cxn ang="0">
                        <a:pos x="98" y="433"/>
                      </a:cxn>
                      <a:cxn ang="0">
                        <a:pos x="168" y="353"/>
                      </a:cxn>
                      <a:cxn ang="0">
                        <a:pos x="229" y="275"/>
                      </a:cxn>
                      <a:cxn ang="0">
                        <a:pos x="284" y="214"/>
                      </a:cxn>
                      <a:cxn ang="0">
                        <a:pos x="204" y="142"/>
                      </a:cxn>
                      <a:cxn ang="0">
                        <a:pos x="90" y="102"/>
                      </a:cxn>
                      <a:cxn ang="0">
                        <a:pos x="42" y="81"/>
                      </a:cxn>
                      <a:cxn ang="0">
                        <a:pos x="129" y="104"/>
                      </a:cxn>
                      <a:cxn ang="0">
                        <a:pos x="250" y="154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463" name="Freeform 23"/>
                  <p:cNvSpPr>
                    <a:spLocks/>
                  </p:cNvSpPr>
                  <p:nvPr/>
                </p:nvSpPr>
                <p:spPr bwMode="auto">
                  <a:xfrm>
                    <a:off x="5053" y="3536"/>
                    <a:ext cx="80" cy="32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52" y="16"/>
                      </a:cxn>
                      <a:cxn ang="0">
                        <a:pos x="59" y="26"/>
                      </a:cxn>
                      <a:cxn ang="0">
                        <a:pos x="72" y="41"/>
                      </a:cxn>
                      <a:cxn ang="0">
                        <a:pos x="75" y="55"/>
                      </a:cxn>
                      <a:cxn ang="0">
                        <a:pos x="78" y="74"/>
                      </a:cxn>
                      <a:cxn ang="0">
                        <a:pos x="78" y="96"/>
                      </a:cxn>
                      <a:cxn ang="0">
                        <a:pos x="79" y="110"/>
                      </a:cxn>
                      <a:cxn ang="0">
                        <a:pos x="78" y="126"/>
                      </a:cxn>
                      <a:cxn ang="0">
                        <a:pos x="75" y="147"/>
                      </a:cxn>
                      <a:cxn ang="0">
                        <a:pos x="72" y="164"/>
                      </a:cxn>
                      <a:cxn ang="0">
                        <a:pos x="66" y="192"/>
                      </a:cxn>
                      <a:cxn ang="0">
                        <a:pos x="61" y="206"/>
                      </a:cxn>
                      <a:cxn ang="0">
                        <a:pos x="51" y="224"/>
                      </a:cxn>
                      <a:cxn ang="0">
                        <a:pos x="38" y="244"/>
                      </a:cxn>
                      <a:cxn ang="0">
                        <a:pos x="27" y="262"/>
                      </a:cxn>
                      <a:cxn ang="0">
                        <a:pos x="16" y="280"/>
                      </a:cxn>
                      <a:cxn ang="0">
                        <a:pos x="7" y="295"/>
                      </a:cxn>
                      <a:cxn ang="0">
                        <a:pos x="0" y="324"/>
                      </a:cxn>
                      <a:cxn ang="0">
                        <a:pos x="4" y="295"/>
                      </a:cxn>
                      <a:cxn ang="0">
                        <a:pos x="7" y="274"/>
                      </a:cxn>
                      <a:cxn ang="0">
                        <a:pos x="9" y="255"/>
                      </a:cxn>
                      <a:cxn ang="0">
                        <a:pos x="11" y="235"/>
                      </a:cxn>
                      <a:cxn ang="0">
                        <a:pos x="15" y="210"/>
                      </a:cxn>
                      <a:cxn ang="0">
                        <a:pos x="21" y="192"/>
                      </a:cxn>
                      <a:cxn ang="0">
                        <a:pos x="27" y="174"/>
                      </a:cxn>
                      <a:cxn ang="0">
                        <a:pos x="33" y="157"/>
                      </a:cxn>
                      <a:cxn ang="0">
                        <a:pos x="38" y="140"/>
                      </a:cxn>
                      <a:cxn ang="0">
                        <a:pos x="43" y="122"/>
                      </a:cxn>
                      <a:cxn ang="0">
                        <a:pos x="46" y="104"/>
                      </a:cxn>
                      <a:cxn ang="0">
                        <a:pos x="48" y="89"/>
                      </a:cxn>
                      <a:cxn ang="0">
                        <a:pos x="50" y="71"/>
                      </a:cxn>
                      <a:cxn ang="0">
                        <a:pos x="50" y="51"/>
                      </a:cxn>
                      <a:cxn ang="0">
                        <a:pos x="50" y="26"/>
                      </a:cxn>
                      <a:cxn ang="0">
                        <a:pos x="47" y="15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464" name="Freeform 24"/>
                  <p:cNvSpPr>
                    <a:spLocks/>
                  </p:cNvSpPr>
                  <p:nvPr/>
                </p:nvSpPr>
                <p:spPr bwMode="auto">
                  <a:xfrm>
                    <a:off x="4669" y="3357"/>
                    <a:ext cx="352" cy="83"/>
                  </a:xfrm>
                  <a:custGeom>
                    <a:avLst/>
                    <a:gdLst/>
                    <a:ahLst/>
                    <a:cxnLst>
                      <a:cxn ang="0">
                        <a:pos x="351" y="82"/>
                      </a:cxn>
                      <a:cxn ang="0">
                        <a:pos x="345" y="68"/>
                      </a:cxn>
                      <a:cxn ang="0">
                        <a:pos x="337" y="55"/>
                      </a:cxn>
                      <a:cxn ang="0">
                        <a:pos x="331" y="53"/>
                      </a:cxn>
                      <a:cxn ang="0">
                        <a:pos x="317" y="49"/>
                      </a:cxn>
                      <a:cxn ang="0">
                        <a:pos x="303" y="46"/>
                      </a:cxn>
                      <a:cxn ang="0">
                        <a:pos x="290" y="49"/>
                      </a:cxn>
                      <a:cxn ang="0">
                        <a:pos x="274" y="51"/>
                      </a:cxn>
                      <a:cxn ang="0">
                        <a:pos x="255" y="45"/>
                      </a:cxn>
                      <a:cxn ang="0">
                        <a:pos x="231" y="38"/>
                      </a:cxn>
                      <a:cxn ang="0">
                        <a:pos x="208" y="31"/>
                      </a:cxn>
                      <a:cxn ang="0">
                        <a:pos x="192" y="27"/>
                      </a:cxn>
                      <a:cxn ang="0">
                        <a:pos x="166" y="21"/>
                      </a:cxn>
                      <a:cxn ang="0">
                        <a:pos x="140" y="14"/>
                      </a:cxn>
                      <a:cxn ang="0">
                        <a:pos x="114" y="8"/>
                      </a:cxn>
                      <a:cxn ang="0">
                        <a:pos x="88" y="3"/>
                      </a:cxn>
                      <a:cxn ang="0">
                        <a:pos x="59" y="1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6" y="7"/>
                      </a:cxn>
                      <a:cxn ang="0">
                        <a:pos x="7" y="13"/>
                      </a:cxn>
                      <a:cxn ang="0">
                        <a:pos x="0" y="18"/>
                      </a:cxn>
                      <a:cxn ang="0">
                        <a:pos x="12" y="19"/>
                      </a:cxn>
                      <a:cxn ang="0">
                        <a:pos x="26" y="20"/>
                      </a:cxn>
                      <a:cxn ang="0">
                        <a:pos x="39" y="21"/>
                      </a:cxn>
                      <a:cxn ang="0">
                        <a:pos x="49" y="20"/>
                      </a:cxn>
                      <a:cxn ang="0">
                        <a:pos x="62" y="19"/>
                      </a:cxn>
                      <a:cxn ang="0">
                        <a:pos x="81" y="18"/>
                      </a:cxn>
                      <a:cxn ang="0">
                        <a:pos x="106" y="19"/>
                      </a:cxn>
                      <a:cxn ang="0">
                        <a:pos x="128" y="21"/>
                      </a:cxn>
                      <a:cxn ang="0">
                        <a:pos x="148" y="24"/>
                      </a:cxn>
                      <a:cxn ang="0">
                        <a:pos x="168" y="27"/>
                      </a:cxn>
                      <a:cxn ang="0">
                        <a:pos x="189" y="28"/>
                      </a:cxn>
                      <a:cxn ang="0">
                        <a:pos x="206" y="33"/>
                      </a:cxn>
                      <a:cxn ang="0">
                        <a:pos x="224" y="39"/>
                      </a:cxn>
                      <a:cxn ang="0">
                        <a:pos x="240" y="46"/>
                      </a:cxn>
                      <a:cxn ang="0">
                        <a:pos x="259" y="53"/>
                      </a:cxn>
                      <a:cxn ang="0">
                        <a:pos x="267" y="54"/>
                      </a:cxn>
                      <a:cxn ang="0">
                        <a:pos x="276" y="53"/>
                      </a:cxn>
                      <a:cxn ang="0">
                        <a:pos x="289" y="58"/>
                      </a:cxn>
                      <a:cxn ang="0">
                        <a:pos x="303" y="63"/>
                      </a:cxn>
                      <a:cxn ang="0">
                        <a:pos x="316" y="68"/>
                      </a:cxn>
                      <a:cxn ang="0">
                        <a:pos x="334" y="75"/>
                      </a:cxn>
                      <a:cxn ang="0">
                        <a:pos x="345" y="79"/>
                      </a:cxn>
                      <a:cxn ang="0">
                        <a:pos x="351" y="82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465" name="Freeform 25"/>
                  <p:cNvSpPr>
                    <a:spLocks/>
                  </p:cNvSpPr>
                  <p:nvPr/>
                </p:nvSpPr>
                <p:spPr bwMode="auto">
                  <a:xfrm>
                    <a:off x="4653" y="3406"/>
                    <a:ext cx="365" cy="35"/>
                  </a:xfrm>
                  <a:custGeom>
                    <a:avLst/>
                    <a:gdLst/>
                    <a:ahLst/>
                    <a:cxnLst>
                      <a:cxn ang="0">
                        <a:pos x="364" y="34"/>
                      </a:cxn>
                      <a:cxn ang="0">
                        <a:pos x="355" y="31"/>
                      </a:cxn>
                      <a:cxn ang="0">
                        <a:pos x="345" y="27"/>
                      </a:cxn>
                      <a:cxn ang="0">
                        <a:pos x="333" y="24"/>
                      </a:cxn>
                      <a:cxn ang="0">
                        <a:pos x="323" y="21"/>
                      </a:cxn>
                      <a:cxn ang="0">
                        <a:pos x="309" y="17"/>
                      </a:cxn>
                      <a:cxn ang="0">
                        <a:pos x="293" y="11"/>
                      </a:cxn>
                      <a:cxn ang="0">
                        <a:pos x="279" y="5"/>
                      </a:cxn>
                      <a:cxn ang="0">
                        <a:pos x="265" y="5"/>
                      </a:cxn>
                      <a:cxn ang="0">
                        <a:pos x="250" y="7"/>
                      </a:cxn>
                      <a:cxn ang="0">
                        <a:pos x="229" y="9"/>
                      </a:cxn>
                      <a:cxn ang="0">
                        <a:pos x="220" y="9"/>
                      </a:cxn>
                      <a:cxn ang="0">
                        <a:pos x="193" y="6"/>
                      </a:cxn>
                      <a:cxn ang="0">
                        <a:pos x="163" y="3"/>
                      </a:cxn>
                      <a:cxn ang="0">
                        <a:pos x="143" y="1"/>
                      </a:cxn>
                      <a:cxn ang="0">
                        <a:pos x="118" y="0"/>
                      </a:cxn>
                      <a:cxn ang="0">
                        <a:pos x="91" y="1"/>
                      </a:cxn>
                      <a:cxn ang="0">
                        <a:pos x="76" y="3"/>
                      </a:cxn>
                      <a:cxn ang="0">
                        <a:pos x="56" y="4"/>
                      </a:cxn>
                      <a:cxn ang="0">
                        <a:pos x="39" y="6"/>
                      </a:cxn>
                      <a:cxn ang="0">
                        <a:pos x="20" y="8"/>
                      </a:cxn>
                      <a:cxn ang="0">
                        <a:pos x="18" y="15"/>
                      </a:cxn>
                      <a:cxn ang="0">
                        <a:pos x="14" y="20"/>
                      </a:cxn>
                      <a:cxn ang="0">
                        <a:pos x="9" y="26"/>
                      </a:cxn>
                      <a:cxn ang="0">
                        <a:pos x="0" y="30"/>
                      </a:cxn>
                      <a:cxn ang="0">
                        <a:pos x="15" y="27"/>
                      </a:cxn>
                      <a:cxn ang="0">
                        <a:pos x="32" y="25"/>
                      </a:cxn>
                      <a:cxn ang="0">
                        <a:pos x="46" y="22"/>
                      </a:cxn>
                      <a:cxn ang="0">
                        <a:pos x="62" y="20"/>
                      </a:cxn>
                      <a:cxn ang="0">
                        <a:pos x="78" y="18"/>
                      </a:cxn>
                      <a:cxn ang="0">
                        <a:pos x="104" y="17"/>
                      </a:cxn>
                      <a:cxn ang="0">
                        <a:pos x="133" y="15"/>
                      </a:cxn>
                      <a:cxn ang="0">
                        <a:pos x="164" y="14"/>
                      </a:cxn>
                      <a:cxn ang="0">
                        <a:pos x="196" y="12"/>
                      </a:cxn>
                      <a:cxn ang="0">
                        <a:pos x="225" y="11"/>
                      </a:cxn>
                      <a:cxn ang="0">
                        <a:pos x="250" y="13"/>
                      </a:cxn>
                      <a:cxn ang="0">
                        <a:pos x="268" y="17"/>
                      </a:cxn>
                      <a:cxn ang="0">
                        <a:pos x="287" y="21"/>
                      </a:cxn>
                      <a:cxn ang="0">
                        <a:pos x="307" y="25"/>
                      </a:cxn>
                      <a:cxn ang="0">
                        <a:pos x="329" y="30"/>
                      </a:cxn>
                      <a:cxn ang="0">
                        <a:pos x="346" y="32"/>
                      </a:cxn>
                      <a:cxn ang="0">
                        <a:pos x="364" y="34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317466" name="Arc 26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67" name="Line 27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68" name="Oval 28"/>
            <p:cNvSpPr>
              <a:spLocks noChangeArrowheads="1"/>
            </p:cNvSpPr>
            <p:nvPr/>
          </p:nvSpPr>
          <p:spPr bwMode="auto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B8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69" name="Freeform 29" descr="Narrow horizontal"/>
            <p:cNvSpPr>
              <a:spLocks/>
            </p:cNvSpPr>
            <p:nvPr/>
          </p:nvSpPr>
          <p:spPr bwMode="auto">
            <a:xfrm>
              <a:off x="2581" y="3900"/>
              <a:ext cx="575" cy="256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491" y="22"/>
                </a:cxn>
                <a:cxn ang="0">
                  <a:pos x="520" y="35"/>
                </a:cxn>
                <a:cxn ang="0">
                  <a:pos x="513" y="65"/>
                </a:cxn>
                <a:cxn ang="0">
                  <a:pos x="477" y="78"/>
                </a:cxn>
                <a:cxn ang="0">
                  <a:pos x="527" y="91"/>
                </a:cxn>
                <a:cxn ang="0">
                  <a:pos x="574" y="104"/>
                </a:cxn>
                <a:cxn ang="0">
                  <a:pos x="527" y="117"/>
                </a:cxn>
                <a:cxn ang="0">
                  <a:pos x="477" y="112"/>
                </a:cxn>
                <a:cxn ang="0">
                  <a:pos x="498" y="147"/>
                </a:cxn>
                <a:cxn ang="0">
                  <a:pos x="542" y="151"/>
                </a:cxn>
                <a:cxn ang="0">
                  <a:pos x="498" y="169"/>
                </a:cxn>
                <a:cxn ang="0">
                  <a:pos x="444" y="169"/>
                </a:cxn>
                <a:cxn ang="0">
                  <a:pos x="466" y="194"/>
                </a:cxn>
                <a:cxn ang="0">
                  <a:pos x="448" y="212"/>
                </a:cxn>
                <a:cxn ang="0">
                  <a:pos x="412" y="225"/>
                </a:cxn>
                <a:cxn ang="0">
                  <a:pos x="386" y="238"/>
                </a:cxn>
                <a:cxn ang="0">
                  <a:pos x="343" y="238"/>
                </a:cxn>
                <a:cxn ang="0">
                  <a:pos x="318" y="255"/>
                </a:cxn>
                <a:cxn ang="0">
                  <a:pos x="253" y="255"/>
                </a:cxn>
                <a:cxn ang="0">
                  <a:pos x="227" y="255"/>
                </a:cxn>
                <a:cxn ang="0">
                  <a:pos x="238" y="242"/>
                </a:cxn>
                <a:cxn ang="0">
                  <a:pos x="181" y="238"/>
                </a:cxn>
                <a:cxn ang="0">
                  <a:pos x="206" y="233"/>
                </a:cxn>
                <a:cxn ang="0">
                  <a:pos x="245" y="220"/>
                </a:cxn>
                <a:cxn ang="0">
                  <a:pos x="191" y="216"/>
                </a:cxn>
                <a:cxn ang="0">
                  <a:pos x="137" y="212"/>
                </a:cxn>
                <a:cxn ang="0">
                  <a:pos x="108" y="194"/>
                </a:cxn>
                <a:cxn ang="0">
                  <a:pos x="162" y="194"/>
                </a:cxn>
                <a:cxn ang="0">
                  <a:pos x="137" y="182"/>
                </a:cxn>
                <a:cxn ang="0">
                  <a:pos x="83" y="182"/>
                </a:cxn>
                <a:cxn ang="0">
                  <a:pos x="25" y="177"/>
                </a:cxn>
                <a:cxn ang="0">
                  <a:pos x="51" y="173"/>
                </a:cxn>
                <a:cxn ang="0">
                  <a:pos x="108" y="173"/>
                </a:cxn>
                <a:cxn ang="0">
                  <a:pos x="123" y="151"/>
                </a:cxn>
                <a:cxn ang="0">
                  <a:pos x="65" y="147"/>
                </a:cxn>
                <a:cxn ang="0">
                  <a:pos x="18" y="147"/>
                </a:cxn>
                <a:cxn ang="0">
                  <a:pos x="43" y="134"/>
                </a:cxn>
                <a:cxn ang="0">
                  <a:pos x="101" y="134"/>
                </a:cxn>
                <a:cxn ang="0">
                  <a:pos x="83" y="121"/>
                </a:cxn>
                <a:cxn ang="0">
                  <a:pos x="32" y="112"/>
                </a:cxn>
                <a:cxn ang="0">
                  <a:pos x="69" y="95"/>
                </a:cxn>
                <a:cxn ang="0">
                  <a:pos x="116" y="95"/>
                </a:cxn>
                <a:cxn ang="0">
                  <a:pos x="108" y="78"/>
                </a:cxn>
                <a:cxn ang="0">
                  <a:pos x="54" y="78"/>
                </a:cxn>
                <a:cxn ang="0">
                  <a:pos x="79" y="69"/>
                </a:cxn>
                <a:cxn ang="0">
                  <a:pos x="65" y="52"/>
                </a:cxn>
                <a:cxn ang="0">
                  <a:pos x="22" y="52"/>
                </a:cxn>
                <a:cxn ang="0">
                  <a:pos x="22" y="30"/>
                </a:cxn>
                <a:cxn ang="0">
                  <a:pos x="76" y="30"/>
                </a:cxn>
                <a:cxn ang="0">
                  <a:pos x="54" y="17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7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7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1747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31747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45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739D5E6-B2C9-43E5-867E-244AE0E402A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823" r:id="rId13"/>
    <p:sldLayoutId id="2147483824" r:id="rId14"/>
  </p:sldLayoutIdLst>
  <p:transition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Times New Roman" pitchFamily="18" charset="0"/>
              </a:defRPr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itchFamily="18" charset="0"/>
              </a:defRPr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962A7C85-9CB7-4197-9FA2-95E9ACF404D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DBCABB47-63E1-47AC-BFCA-142092A5C0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214414" y="928670"/>
            <a:ext cx="6429420" cy="612769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Гений земли русской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214942" y="6072206"/>
            <a:ext cx="4500594" cy="1000132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Работа неизвестного художника</a:t>
            </a:r>
            <a:endParaRPr lang="ru-RU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25003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«Историк, ритор, математик, химик, минералог, художник, стихотворец, он всё испытал, во всё проник...»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785926"/>
            <a:ext cx="281134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00B0F0"/>
                </a:solidFill>
              </a:rPr>
              <a:t>8 (19) ноября 1711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85926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Михаил Васильевич Ломоносов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Книги М.В.Ломонос</a:t>
            </a:r>
            <a:r>
              <a:rPr lang="ru-RU" dirty="0"/>
              <a:t>ова</a:t>
            </a:r>
          </a:p>
        </p:txBody>
      </p:sp>
      <p:pic>
        <p:nvPicPr>
          <p:cNvPr id="68612" name="Picture 4" descr="Полное собрание сочинений М. В. Ломоносова 1950-1959 гг.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428736"/>
            <a:ext cx="7848600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8313" y="3500438"/>
            <a:ext cx="8351837" cy="3143272"/>
          </a:xfrm>
        </p:spPr>
        <p:txBody>
          <a:bodyPr/>
          <a:lstStyle/>
          <a:p>
            <a:r>
              <a:rPr lang="ru-RU" sz="2200" b="1" dirty="0">
                <a:latin typeface="Monotype Corsiva" pitchFamily="66" charset="0"/>
              </a:rPr>
              <a:t>Автор трудов по русской истории.</a:t>
            </a:r>
          </a:p>
          <a:p>
            <a:r>
              <a:rPr lang="ru-RU" sz="2200" b="1" dirty="0">
                <a:latin typeface="Monotype Corsiva" pitchFamily="66" charset="0"/>
              </a:rPr>
              <a:t> Крупнейший русский поэт-просветитель 18 в..</a:t>
            </a:r>
          </a:p>
          <a:p>
            <a:r>
              <a:rPr lang="ru-RU" sz="2200" b="1" dirty="0">
                <a:latin typeface="Monotype Corsiva" pitchFamily="66" charset="0"/>
              </a:rPr>
              <a:t>Создатель русской оды философского и высокого гражданского звучания. </a:t>
            </a:r>
          </a:p>
          <a:p>
            <a:r>
              <a:rPr lang="ru-RU" sz="2200" b="1" dirty="0">
                <a:latin typeface="Monotype Corsiva" pitchFamily="66" charset="0"/>
              </a:rPr>
              <a:t>Автор поэм, поэтических посланий, трагедий, научной грамматики русского языка. </a:t>
            </a:r>
          </a:p>
          <a:p>
            <a:r>
              <a:rPr lang="ru-RU" sz="2200" b="1" dirty="0">
                <a:latin typeface="Monotype Corsiva" pitchFamily="66" charset="0"/>
              </a:rPr>
              <a:t>Возродил искусство мозаики, создал с учениками мозаичные картины. </a:t>
            </a:r>
          </a:p>
          <a:p>
            <a:r>
              <a:rPr lang="ru-RU" sz="2200" b="1" dirty="0">
                <a:latin typeface="Monotype Corsiva" pitchFamily="66" charset="0"/>
              </a:rPr>
              <a:t>Член Академии художеств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Химия – любимая наука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429420" cy="4755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614364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Диплом профессора химии М.В. Ломоносова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4800"/>
            <a:ext cx="8358246" cy="14319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Вещи из химической лаборатории М.В.Ломоносова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6" descr="24_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7"/>
            <a:ext cx="7843892" cy="464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Интерьер физико-химической лаборатории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714488"/>
            <a:ext cx="7184974" cy="4885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43800" cy="695308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Открытия Ломоносова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643602"/>
          </a:xfrm>
        </p:spPr>
        <p:txBody>
          <a:bodyPr>
            <a:noAutofit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Организовал первую в России химическую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лабораторию в Санкт-Петербурге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Развивал атомно-молекулярные представления о строении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вещества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Создал ряд оптических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приборов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>
              <a:lnSpc>
                <a:spcPct val="80000"/>
              </a:lnSpc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Занимаясь физикой, он раскрыл загадку грозы и северного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сияния</a:t>
            </a:r>
          </a:p>
          <a:p>
            <a:pPr marL="420624" indent="-384048">
              <a:lnSpc>
                <a:spcPct val="80000"/>
              </a:lnSpc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Открыл атмосферу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Венере,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Он любил наблюдать за звездами, усовершенствовал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телескоп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Описал строение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Земли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Опубликовал руководство по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металлургии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Объяснил происхождение многих полезных ископаемых 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минералов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None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  <a:buClrTx/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Автор трудов по русской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истории,  Занимался историей древних славян,  историй изготовления фарфора</a:t>
            </a:r>
          </a:p>
          <a:p>
            <a:pPr>
              <a:lnSpc>
                <a:spcPct val="90000"/>
              </a:lnSpc>
              <a:buClrTx/>
              <a:buSzPct val="90000"/>
              <a:buNone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  <a:buClrTx/>
              <a:buSzPct val="9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Сочинял стихи</a:t>
            </a:r>
          </a:p>
          <a:p>
            <a:pPr>
              <a:lnSpc>
                <a:spcPct val="90000"/>
              </a:lnSpc>
              <a:buClrTx/>
              <a:buSzPct val="90000"/>
              <a:buNone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Подчеркивал важность исследования Северного морского пути и освоения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Сибири, он первый в мире географ полярник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  <a:buClrTx/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    По инициативе Ломоносова основан Московский университет (1755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Мозаика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Ломоносов был избран членом Российской академии художеств (за мозаичные работы). Деятельность его получила международное признание: Ломоносов был избран почетным членом Шведской и Болонской АН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67845" cy="505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02" y="571501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Мозаика М.В. Ломоносова в здании Академии наук.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Санкт-Петербург, 1762–1764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мозаика Пётр 1 Ломоно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102235" cy="647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713788" cy="7778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МГУ им. М.В.Ломоносова в Москве</a:t>
            </a:r>
          </a:p>
        </p:txBody>
      </p:sp>
      <p:pic>
        <p:nvPicPr>
          <p:cNvPr id="29700" name="Picture 4" descr="МГУ 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6913562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/>
            </a:r>
            <a:br>
              <a:rPr lang="ru-RU" sz="40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Занимательные факты из жизни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М. В. Ломоносова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908050"/>
            <a:ext cx="5113337" cy="5689600"/>
          </a:xfrm>
        </p:spPr>
        <p:txBody>
          <a:bodyPr/>
          <a:lstStyle/>
          <a:p>
            <a:pPr>
              <a:buNone/>
            </a:pPr>
            <a:endParaRPr lang="ru-RU" sz="2400" b="1" dirty="0">
              <a:solidFill>
                <a:srgbClr val="6600FF"/>
              </a:solidFill>
            </a:endParaRPr>
          </a:p>
          <a:p>
            <a:pPr>
              <a:buClrTx/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1748 году Ломоносов написал оду в честь очередной годовщины со дня восшествия императрицы Елизаветы Петровны на престол, за что был награждён двумя тысячами рублей. Так как в казне на тот момент были только медные деньги, награда была выдана именно ими. Для того чтобы доставить награду Ломоносову, потребовалось два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воза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580063" y="908050"/>
            <a:ext cx="3384550" cy="5689600"/>
          </a:xfrm>
        </p:spPr>
        <p:txBody>
          <a:bodyPr/>
          <a:lstStyle/>
          <a:p>
            <a:endParaRPr lang="ru-RU" sz="2400" b="1" dirty="0" smtClean="0">
              <a:solidFill>
                <a:srgbClr val="6600FF"/>
              </a:solidFill>
            </a:endParaRPr>
          </a:p>
          <a:p>
            <a:pPr>
              <a:buClrTx/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Ломоносов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был человеком высоким и очень сильным физически. Существует легенда о том, что однажды он в одиночку обратил в бегство трёх вооружённых разбойников, пытавшихся его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ограбить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8015318" cy="607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latin typeface="Cambria" pitchFamily="18" charset="0"/>
              </a:rPr>
              <a:t>Михаил  Васильевич Ломоносов – </a:t>
            </a:r>
            <a:r>
              <a:rPr lang="ru-RU" dirty="0" smtClean="0">
                <a:latin typeface="Cambria" pitchFamily="18" charset="0"/>
              </a:rPr>
              <a:t>был гигантом XVIII века, имел настолько разносторонние интересы, что смог внести огромный вклад и в науку и в литературу. Именно «он опытным путем доказал закон сохранения вещества, изучал явления, связанные с атмосферным электричеством, руководил устройством фабрики по изготовлению цветных стекол — «смальт», сам создал несколько мозаичных портретов и панно, первый заговорил о возможности судоходства по Северному Ледовитому океану…»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04800"/>
            <a:ext cx="8358246" cy="143192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Обращение М.В.Ломоносова к потомкам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“О вы, которых ожидает Отечество от недр своих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И видеть таковых желает,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Каких зовет из стран чужих,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О, ваши дни благословенны!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Дерзайте ныне </a:t>
            </a:r>
            <a:r>
              <a:rPr lang="ru-RU" sz="2800" b="1" dirty="0" err="1">
                <a:latin typeface="Cambria" pitchFamily="18" charset="0"/>
              </a:rPr>
              <a:t>ободренны</a:t>
            </a:r>
            <a:r>
              <a:rPr lang="ru-RU" sz="2800" b="1" dirty="0"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Раченьем вашим показать,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Что может собственных Платонов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И быстрых разумом Невтонов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Cambria" pitchFamily="18" charset="0"/>
              </a:rPr>
              <a:t>Российская земля рождать</a:t>
            </a:r>
            <a:r>
              <a:rPr lang="ru-RU" sz="2800" b="1" dirty="0" smtClean="0">
                <a:latin typeface="Cambria" pitchFamily="18" charset="0"/>
              </a:rPr>
              <a:t>”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857620" cy="6540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Памятник М.В.Ломоносову на родине</a:t>
            </a:r>
          </a:p>
        </p:txBody>
      </p:sp>
      <p:pic>
        <p:nvPicPr>
          <p:cNvPr id="27652" name="Picture 4" descr="памятник Лом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05040"/>
            <a:ext cx="3786214" cy="512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могила Ломоносова в Алек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982935" cy="5046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Могила М.В.Ломоносова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Невской лавре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«</a:t>
            </a:r>
            <a:r>
              <a:rPr lang="ru-RU" sz="2800" b="1" dirty="0" smtClean="0">
                <a:latin typeface="Cambria" pitchFamily="18" charset="0"/>
              </a:rPr>
              <a:t>Ломоносов  стоит впереди наших поэтов, как</a:t>
            </a:r>
          </a:p>
          <a:p>
            <a:pPr algn="r">
              <a:buNone/>
            </a:pPr>
            <a:r>
              <a:rPr lang="ru-RU" sz="2800" b="1" dirty="0" smtClean="0">
                <a:latin typeface="Cambria" pitchFamily="18" charset="0"/>
              </a:rPr>
              <a:t>                          вступление впереди книги»</a:t>
            </a:r>
            <a:r>
              <a:rPr lang="ru-RU" b="1" i="1" dirty="0" smtClean="0"/>
              <a:t>                                                                </a:t>
            </a:r>
            <a:r>
              <a:rPr lang="ru-RU" sz="2200" i="1" dirty="0" smtClean="0"/>
              <a:t>Н.В. Гоголь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Monotype Corsiva" pitchFamily="66" charset="0"/>
              </a:rPr>
              <a:t>Как только не называли Ломоносова  современники  и  потомки!.. 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И  "наш Пиндар", и "наш Цицерон",  и  "наш  </a:t>
            </a:r>
            <a:r>
              <a:rPr lang="ru-RU" b="1" dirty="0" err="1" smtClean="0">
                <a:latin typeface="Monotype Corsiva" pitchFamily="66" charset="0"/>
              </a:rPr>
              <a:t>Виргилий</a:t>
            </a:r>
            <a:r>
              <a:rPr lang="ru-RU" b="1" dirty="0" smtClean="0">
                <a:latin typeface="Monotype Corsiva" pitchFamily="66" charset="0"/>
              </a:rPr>
              <a:t>",  и  "наш  Леонардо",  и  "наш Декарт", и "наш Галилей", и "наш Лейбниц", и "наш Гёте", и "наш Франклин"...</a:t>
            </a:r>
          </a:p>
          <a:p>
            <a:pPr algn="ctr">
              <a:buNone/>
            </a:pPr>
            <a:r>
              <a:rPr lang="ru-RU" b="1" dirty="0" smtClean="0">
                <a:effectLst/>
                <a:latin typeface="Cambria" pitchFamily="18" charset="0"/>
              </a:rPr>
              <a:t>Одно  слово  -  энциклопедист!</a:t>
            </a:r>
            <a:endParaRPr lang="ru-RU" b="1" dirty="0"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Monotype Corsiva" pitchFamily="66" charset="0"/>
              </a:rPr>
              <a:t>8 (19) ноября </a:t>
            </a:r>
            <a:r>
              <a:rPr lang="ru-RU" b="1" dirty="0" smtClean="0">
                <a:latin typeface="Monotype Corsiva" pitchFamily="66" charset="0"/>
              </a:rPr>
              <a:t>1711 года 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Monotype Corsiva" pitchFamily="66" charset="0"/>
              </a:rPr>
              <a:t>у Василия </a:t>
            </a:r>
            <a:r>
              <a:rPr lang="ru-RU" dirty="0" err="1" smtClean="0">
                <a:latin typeface="Monotype Corsiva" pitchFamily="66" charset="0"/>
              </a:rPr>
              <a:t>Дорофеевича</a:t>
            </a:r>
            <a:r>
              <a:rPr lang="ru-RU" dirty="0" smtClean="0">
                <a:latin typeface="Monotype Corsiva" pitchFamily="66" charset="0"/>
              </a:rPr>
              <a:t> Ломоносова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р</a:t>
            </a:r>
            <a:r>
              <a:rPr lang="ru-RU" dirty="0" smtClean="0">
                <a:latin typeface="Monotype Corsiva" pitchFamily="66" charset="0"/>
              </a:rPr>
              <a:t>одился </a:t>
            </a:r>
            <a:r>
              <a:rPr lang="ru-RU" dirty="0" smtClean="0">
                <a:latin typeface="Monotype Corsiva" pitchFamily="66" charset="0"/>
              </a:rPr>
              <a:t>сын </a:t>
            </a:r>
            <a:r>
              <a:rPr lang="ru-RU" b="1" dirty="0" smtClean="0">
                <a:latin typeface="Monotype Corsiva" pitchFamily="66" charset="0"/>
              </a:rPr>
              <a:t>– Михайло </a:t>
            </a:r>
            <a:r>
              <a:rPr lang="ru-RU" b="1" dirty="0" smtClean="0">
                <a:latin typeface="Monotype Corsiva" pitchFamily="66" charset="0"/>
              </a:rPr>
              <a:t>Ломоносов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Они </a:t>
            </a:r>
            <a:r>
              <a:rPr lang="ru-RU" dirty="0" smtClean="0">
                <a:latin typeface="Monotype Corsiva" pitchFamily="66" charset="0"/>
              </a:rPr>
              <a:t>жили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в рыбацкой деревушке </a:t>
            </a:r>
            <a:r>
              <a:rPr lang="ru-RU" b="1" dirty="0" smtClean="0">
                <a:latin typeface="Monotype Corsiva" pitchFamily="66" charset="0"/>
              </a:rPr>
              <a:t>Денисовке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на севере России, близ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города Холмогоры</a:t>
            </a:r>
            <a:endParaRPr lang="ru-RU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hlink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Его отец был рыбаком, и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готовил своего сына к тому же.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С 10 лет Михайло был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с отцом на промыслах в Белом и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Баренцевых морях. Судно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Ломоносова односельчане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прозвали «Чайка»</a:t>
            </a:r>
          </a:p>
        </p:txBody>
      </p:sp>
      <p:pic>
        <p:nvPicPr>
          <p:cNvPr id="4" name="Picture 8" descr="lomonos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285992"/>
            <a:ext cx="3171825" cy="424973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9530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Родина М.В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Ломоносова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 descr="Деревня, в которой родился М. В. Ломонос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214422"/>
            <a:ext cx="7000924" cy="5440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Первые учебники</a:t>
            </a:r>
          </a:p>
        </p:txBody>
      </p:sp>
      <p:pic>
        <p:nvPicPr>
          <p:cNvPr id="52233" name="Picture 9" descr="18_1_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16113"/>
            <a:ext cx="2808287" cy="2116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2066" y="1785926"/>
            <a:ext cx="3929090" cy="4929222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Monotype Corsiva" pitchFamily="66" charset="0"/>
              </a:rPr>
              <a:t>В 11-12 лет Михайло начал учиться грамоте. Его первым учителем был дьячок местной церкви. Он прочитал все, что было под рукой. У соседа нашлись славянская «Грамматика» </a:t>
            </a:r>
            <a:r>
              <a:rPr lang="ru-RU" sz="2500" b="1" dirty="0" err="1">
                <a:latin typeface="Monotype Corsiva" pitchFamily="66" charset="0"/>
              </a:rPr>
              <a:t>Мелетия</a:t>
            </a:r>
            <a:r>
              <a:rPr lang="ru-RU" sz="2500" b="1" dirty="0">
                <a:latin typeface="Monotype Corsiva" pitchFamily="66" charset="0"/>
              </a:rPr>
              <a:t> </a:t>
            </a:r>
            <a:r>
              <a:rPr lang="ru-RU" sz="2500" b="1" dirty="0" err="1">
                <a:latin typeface="Monotype Corsiva" pitchFamily="66" charset="0"/>
              </a:rPr>
              <a:t>Смотрицкого</a:t>
            </a:r>
            <a:r>
              <a:rPr lang="ru-RU" sz="2500" b="1" dirty="0">
                <a:latin typeface="Monotype Corsiva" pitchFamily="66" charset="0"/>
              </a:rPr>
              <a:t> и «Арифметика» Леонтия Магницкого. Он их читал с таким усердием, что выучил </a:t>
            </a:r>
            <a:r>
              <a:rPr lang="ru-RU" sz="2500" b="1" dirty="0" smtClean="0">
                <a:latin typeface="Monotype Corsiva" pitchFamily="66" charset="0"/>
              </a:rPr>
              <a:t>наизусть</a:t>
            </a:r>
            <a:endParaRPr lang="ru-RU" sz="2500" dirty="0">
              <a:latin typeface="Monotype Corsiva" pitchFamily="66" charset="0"/>
            </a:endParaRPr>
          </a:p>
        </p:txBody>
      </p:sp>
      <p:pic>
        <p:nvPicPr>
          <p:cNvPr id="52234" name="Picture 10" descr="18_2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273956"/>
            <a:ext cx="2797175" cy="218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Автографы Ломоносова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85926"/>
            <a:ext cx="4383088" cy="48577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Найденные автографы нам говорят о том, что Михайло Ломоносов, которому не сравнялось ещё и 14 лет, был уже настолько грамотным, что купцы, чиновники таможни и посадские </a:t>
            </a:r>
            <a:r>
              <a:rPr lang="ru-RU" sz="2800" b="1" dirty="0" smtClean="0">
                <a:latin typeface="Monotype Corsiva" pitchFamily="66" charset="0"/>
              </a:rPr>
              <a:t>люди Архангельска </a:t>
            </a:r>
            <a:r>
              <a:rPr lang="ru-RU" sz="2800" b="1" dirty="0">
                <a:latin typeface="Monotype Corsiva" pitchFamily="66" charset="0"/>
              </a:rPr>
              <a:t>и окрестностей доверяли ему </a:t>
            </a:r>
            <a:r>
              <a:rPr lang="ru-RU" sz="2800" b="1" dirty="0" err="1">
                <a:latin typeface="Monotype Corsiva" pitchFamily="66" charset="0"/>
              </a:rPr>
              <a:t>подписывание</a:t>
            </a:r>
            <a:r>
              <a:rPr lang="ru-RU" sz="2800" b="1" dirty="0">
                <a:latin typeface="Monotype Corsiva" pitchFamily="66" charset="0"/>
              </a:rPr>
              <a:t> важных </a:t>
            </a:r>
            <a:r>
              <a:rPr lang="ru-RU" sz="2800" b="1" dirty="0" smtClean="0">
                <a:latin typeface="Monotype Corsiva" pitchFamily="66" charset="0"/>
              </a:rPr>
              <a:t>документов</a:t>
            </a: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85926"/>
            <a:ext cx="3988537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05064"/>
            <a:ext cx="4063809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6043626" cy="86834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Путешествие в Москву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331" y="309127"/>
            <a:ext cx="2714644" cy="3300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85" y="3917349"/>
            <a:ext cx="2643206" cy="287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1285860"/>
            <a:ext cx="5143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декабре 1730 из Холмогор в Москву отправлялся караван с рыбой. Ночью, когда в доме все спали, Ломоносов надел на себя две рубахи,  взял с собой подаренные ему соседом «Грамматику» и «Арифметику» и отправился вдогонку за караваном. На третий день он настиг его и упросил рыбаков разрешить идти вместе с ними. Через три недели Ломоносов был в Москве, где он не знал ни одного человека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48667"/>
            <a:ext cx="3429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Н.И. Кисляков «Юноша Ломоносов на пути в Москву»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10524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Обучение в Москве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28736"/>
            <a:ext cx="7543800" cy="52149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+mj-lt"/>
              </a:rPr>
              <a:t>В Москве Ломоносов поступил в </a:t>
            </a:r>
            <a:r>
              <a:rPr lang="ru-RU" sz="2400" b="1" i="1" dirty="0">
                <a:latin typeface="+mj-lt"/>
              </a:rPr>
              <a:t>славяно-греко-латинскую академию</a:t>
            </a:r>
            <a:r>
              <a:rPr lang="ru-RU" sz="2400" dirty="0">
                <a:latin typeface="+mj-lt"/>
              </a:rPr>
              <a:t> , так как латинский язык был </a:t>
            </a:r>
            <a:r>
              <a:rPr lang="ru-RU" sz="2400" b="1" i="1" dirty="0">
                <a:latin typeface="+mj-lt"/>
              </a:rPr>
              <a:t>международным языком </a:t>
            </a:r>
            <a:r>
              <a:rPr lang="ru-RU" sz="2400" b="1" i="1" dirty="0" smtClean="0">
                <a:latin typeface="+mj-lt"/>
              </a:rPr>
              <a:t>науки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atin typeface="+mj-lt"/>
              </a:rPr>
              <a:t>Нелегки были годы учебы. Над ним смеялись одноклассники, так как он был старше и выше всех. Вот как об этом он вспоминал : «</a:t>
            </a:r>
            <a:r>
              <a:rPr lang="ru-RU" sz="2400" b="1" dirty="0">
                <a:latin typeface="+mj-lt"/>
              </a:rPr>
              <a:t>Имея один алтын в день жалованья, нельзя было иметь на пропитание в день больше, как на денежку хлеба и на денежку квасу, остальное на бумагу, на обувь и другие нужды. Таким образом жил я пять лет и наук не оставил</a:t>
            </a:r>
            <a:r>
              <a:rPr lang="ru-RU" sz="2400" dirty="0" smtClean="0">
                <a:latin typeface="+mj-lt"/>
              </a:rPr>
              <a:t>» </a:t>
            </a:r>
            <a:endParaRPr lang="ru-RU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atin typeface="+mj-lt"/>
              </a:rPr>
              <a:t>Ломоносов сумел проявить свои блестящие способности, пройдя первые три класса за один год. За пять лет он прошёл курс школы, и выучился латинскому и греческому </a:t>
            </a:r>
            <a:r>
              <a:rPr lang="ru-RU" sz="2400" dirty="0" smtClean="0">
                <a:latin typeface="+mj-lt"/>
              </a:rPr>
              <a:t>языкам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9144000" cy="112393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Где ещё учился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М.В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. Ломоносов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358246" cy="52149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+mj-lt"/>
              </a:rPr>
              <a:t>В числе лучших двенадцати учеников, отправленных за хорошую учёбу в </a:t>
            </a:r>
            <a:r>
              <a:rPr lang="ru-RU" sz="2800" b="1" dirty="0">
                <a:latin typeface="+mj-lt"/>
              </a:rPr>
              <a:t>Петербург</a:t>
            </a:r>
            <a:r>
              <a:rPr lang="ru-RU" sz="2800" dirty="0">
                <a:latin typeface="+mj-lt"/>
              </a:rPr>
              <a:t>, был назван и Михайло Ломоносов. В день нового 1736 г. он прибыл в </a:t>
            </a:r>
            <a:r>
              <a:rPr lang="ru-RU" sz="2800" b="1" dirty="0" smtClean="0">
                <a:latin typeface="+mj-lt"/>
              </a:rPr>
              <a:t>Петербург</a:t>
            </a:r>
            <a:endParaRPr lang="ru-RU" sz="28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+mj-lt"/>
              </a:rPr>
              <a:t>Еще одно обстоятельство оказалось благоприятным для Ломоносова. Три более подготовленных студента: Ломоносов, Виноградов и </a:t>
            </a:r>
            <a:r>
              <a:rPr lang="ru-RU" sz="2800" dirty="0" err="1">
                <a:latin typeface="+mj-lt"/>
              </a:rPr>
              <a:t>Рейзер</a:t>
            </a:r>
            <a:r>
              <a:rPr lang="ru-RU" sz="2800" dirty="0">
                <a:latin typeface="+mj-lt"/>
              </a:rPr>
              <a:t> – были отправлены в </a:t>
            </a:r>
            <a:r>
              <a:rPr lang="ru-RU" sz="2800" b="1" dirty="0">
                <a:latin typeface="+mj-lt"/>
              </a:rPr>
              <a:t>Германию</a:t>
            </a:r>
            <a:r>
              <a:rPr lang="ru-RU" sz="2800" dirty="0">
                <a:latin typeface="+mj-lt"/>
              </a:rPr>
              <a:t> для обучения горному делу и для прохождения общего курса </a:t>
            </a:r>
            <a:r>
              <a:rPr lang="ru-RU" sz="2800" dirty="0" smtClean="0">
                <a:latin typeface="+mj-lt"/>
              </a:rPr>
              <a:t>наук</a:t>
            </a:r>
            <a:endParaRPr lang="ru-RU" sz="28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+mj-lt"/>
              </a:rPr>
              <a:t>Пять лет он учился в Германии, по возвращении  стал работать в </a:t>
            </a:r>
            <a:r>
              <a:rPr lang="ru-RU" sz="2800" b="1" dirty="0">
                <a:latin typeface="+mj-lt"/>
              </a:rPr>
              <a:t>Петербургской</a:t>
            </a:r>
            <a:r>
              <a:rPr lang="ru-RU" sz="2800" dirty="0">
                <a:latin typeface="+mj-lt"/>
              </a:rPr>
              <a:t> академии </a:t>
            </a:r>
            <a:r>
              <a:rPr lang="ru-RU" sz="2800" dirty="0" smtClean="0">
                <a:latin typeface="+mj-lt"/>
              </a:rPr>
              <a:t>наук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TROPICAL 2">
      <a:dk1>
        <a:srgbClr val="006666"/>
      </a:dk1>
      <a:lt1>
        <a:srgbClr val="99CCFF"/>
      </a:lt1>
      <a:dk2>
        <a:srgbClr val="003399"/>
      </a:dk2>
      <a:lt2>
        <a:srgbClr val="99FFFF"/>
      </a:lt2>
      <a:accent1>
        <a:srgbClr val="99FFFF"/>
      </a:accent1>
      <a:accent2>
        <a:srgbClr val="FF99CC"/>
      </a:accent2>
      <a:accent3>
        <a:srgbClr val="CAE2FF"/>
      </a:accent3>
      <a:accent4>
        <a:srgbClr val="005656"/>
      </a:accent4>
      <a:accent5>
        <a:srgbClr val="CAFFFF"/>
      </a:accent5>
      <a:accent6>
        <a:srgbClr val="E78AB9"/>
      </a:accent6>
      <a:hlink>
        <a:srgbClr val="FFFF99"/>
      </a:hlink>
      <a:folHlink>
        <a:srgbClr val="00CCCC"/>
      </a:folHlink>
    </a:clrScheme>
    <a:fontScheme name="TROPICAL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OPICAL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4">
      <a:dk1>
        <a:srgbClr val="000000"/>
      </a:dk1>
      <a:lt1>
        <a:srgbClr val="FFFFFF"/>
      </a:lt1>
      <a:dk2>
        <a:srgbClr val="006A67"/>
      </a:dk2>
      <a:lt2>
        <a:srgbClr val="FFFFCC"/>
      </a:lt2>
      <a:accent1>
        <a:srgbClr val="33CCCC"/>
      </a:accent1>
      <a:accent2>
        <a:srgbClr val="6D6FC7"/>
      </a:accent2>
      <a:accent3>
        <a:srgbClr val="AAB9B8"/>
      </a:accent3>
      <a:accent4>
        <a:srgbClr val="DADADA"/>
      </a:accent4>
      <a:accent5>
        <a:srgbClr val="ADE2E2"/>
      </a:accent5>
      <a:accent6>
        <a:srgbClr val="6264B4"/>
      </a:accent6>
      <a:hlink>
        <a:srgbClr val="00FFFF"/>
      </a:hlink>
      <a:folHlink>
        <a:srgbClr val="00CC66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4">
  <a:themeElements>
    <a:clrScheme name="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4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000099"/>
        </a:dk1>
        <a:lt1>
          <a:srgbClr val="FFFFFF"/>
        </a:lt1>
        <a:dk2>
          <a:srgbClr val="3399FF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DCAFF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00"/>
        </a:dk1>
        <a:lt1>
          <a:srgbClr val="A0BD97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CDDBC9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000000"/>
        </a:dk1>
        <a:lt1>
          <a:srgbClr val="97B78D"/>
        </a:lt1>
        <a:dk2>
          <a:srgbClr val="008080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C9D8C5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666633"/>
        </a:dk1>
        <a:lt1>
          <a:srgbClr val="97B78D"/>
        </a:lt1>
        <a:dk2>
          <a:srgbClr val="008080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C9D8C5"/>
        </a:accent3>
        <a:accent4>
          <a:srgbClr val="56562A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5F5F5F"/>
        </a:dk1>
        <a:lt1>
          <a:srgbClr val="A0BD97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CDDBC9"/>
        </a:accent3>
        <a:accent4>
          <a:srgbClr val="50505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248</TotalTime>
  <Words>1008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Book Antiqua</vt:lpstr>
      <vt:lpstr>Cambria</vt:lpstr>
      <vt:lpstr>Garamond</vt:lpstr>
      <vt:lpstr>Monotype Corsiva</vt:lpstr>
      <vt:lpstr>Tahoma</vt:lpstr>
      <vt:lpstr>Times New Roman</vt:lpstr>
      <vt:lpstr>Wingdings</vt:lpstr>
      <vt:lpstr>Wingdings 2</vt:lpstr>
      <vt:lpstr>Тема6</vt:lpstr>
      <vt:lpstr>Облака</vt:lpstr>
      <vt:lpstr>Тема14</vt:lpstr>
      <vt:lpstr>Тема4</vt:lpstr>
      <vt:lpstr>Гений земли русской</vt:lpstr>
      <vt:lpstr>Презентация PowerPoint</vt:lpstr>
      <vt:lpstr>Презентация PowerPoint</vt:lpstr>
      <vt:lpstr>Родина М.В. Ломоносова</vt:lpstr>
      <vt:lpstr>Первые учебники</vt:lpstr>
      <vt:lpstr>Автографы Ломоносова</vt:lpstr>
      <vt:lpstr>Путешествие в Москву</vt:lpstr>
      <vt:lpstr>Обучение в Москве</vt:lpstr>
      <vt:lpstr>Где ещё учился М.В. Ломоносов</vt:lpstr>
      <vt:lpstr>Книги М.В.Ломоносова</vt:lpstr>
      <vt:lpstr>Химия – любимая наука</vt:lpstr>
      <vt:lpstr>Вещи из химической лаборатории М.В.Ломоносова</vt:lpstr>
      <vt:lpstr> Интерьер физико-химической лаборатории  </vt:lpstr>
      <vt:lpstr>Открытия Ломоносова</vt:lpstr>
      <vt:lpstr>Мозаика</vt:lpstr>
      <vt:lpstr>Презентация PowerPoint</vt:lpstr>
      <vt:lpstr>Презентация PowerPoint</vt:lpstr>
      <vt:lpstr>МГУ им. М.В.Ломоносова в Москве</vt:lpstr>
      <vt:lpstr> Занимательные факты из жизни  М. В. Ломоносова</vt:lpstr>
      <vt:lpstr>Обращение М.В.Ломоносова к потомкам</vt:lpstr>
      <vt:lpstr>Памятник М.В.Ломоносову на родине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Irina</cp:lastModifiedBy>
  <cp:revision>25</cp:revision>
  <dcterms:created xsi:type="dcterms:W3CDTF">2011-10-02T16:15:03Z</dcterms:created>
  <dcterms:modified xsi:type="dcterms:W3CDTF">2015-03-30T16:00:47Z</dcterms:modified>
</cp:coreProperties>
</file>