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по пар  20.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А)</a:t>
            </a:r>
            <a:r>
              <a:rPr lang="ru-RU" sz="3200" dirty="0" smtClean="0"/>
              <a:t> ранее принадлежавших им дворовых людей;</a:t>
            </a:r>
          </a:p>
          <a:p>
            <a:r>
              <a:rPr lang="ru-RU" sz="3200" b="1" dirty="0" smtClean="0"/>
              <a:t>Б)</a:t>
            </a:r>
            <a:r>
              <a:rPr lang="ru-RU" sz="3200" dirty="0" smtClean="0"/>
              <a:t> часть помещичьей земли.</a:t>
            </a:r>
          </a:p>
          <a:p>
            <a:r>
              <a:rPr lang="ru-RU" sz="3200" b="1" dirty="0" smtClean="0"/>
              <a:t>В)</a:t>
            </a:r>
            <a:r>
              <a:rPr lang="ru-RU" sz="3200" dirty="0" smtClean="0"/>
              <a:t> все принадлежавшие им земли;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844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9).  Реформа 1861г. сохраняла за помещиками право собственности на: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/>
          </a:bodyPr>
          <a:lstStyle/>
          <a:p>
            <a:r>
              <a:rPr lang="ru-RU" b="1" dirty="0" smtClean="0"/>
              <a:t>А)</a:t>
            </a:r>
            <a:r>
              <a:rPr lang="ru-RU" dirty="0" smtClean="0"/>
              <a:t> Представители помещиков, исполняющий административно-полицейские функции в ходе </a:t>
            </a:r>
          </a:p>
          <a:p>
            <a:pPr>
              <a:buNone/>
            </a:pPr>
            <a:r>
              <a:rPr lang="ru-RU" dirty="0" smtClean="0"/>
              <a:t>реализации крестьянской </a:t>
            </a:r>
            <a:r>
              <a:rPr lang="ru-RU" dirty="0" smtClean="0"/>
              <a:t>реформы</a:t>
            </a:r>
            <a:endParaRPr lang="ru-RU" dirty="0" smtClean="0"/>
          </a:p>
          <a:p>
            <a:r>
              <a:rPr lang="ru-RU" b="1" dirty="0" smtClean="0"/>
              <a:t>Б)</a:t>
            </a:r>
            <a:r>
              <a:rPr lang="ru-RU" dirty="0" smtClean="0"/>
              <a:t> Доверенное лицо крестьянской общины, участвующее в разрешении спросов между </a:t>
            </a:r>
          </a:p>
          <a:p>
            <a:pPr>
              <a:buNone/>
            </a:pPr>
            <a:r>
              <a:rPr lang="ru-RU" dirty="0" smtClean="0"/>
              <a:t>общиной и властями.</a:t>
            </a:r>
          </a:p>
          <a:p>
            <a:r>
              <a:rPr lang="ru-RU" b="1" dirty="0" smtClean="0"/>
              <a:t>В)</a:t>
            </a:r>
            <a:r>
              <a:rPr lang="ru-RU" dirty="0" smtClean="0"/>
              <a:t> Представитель нейтрального государства, организующий мирные переговоры.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10). Кто такой мировой посредник?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47120"/>
          </a:xfrm>
        </p:spPr>
        <p:txBody>
          <a:bodyPr/>
          <a:lstStyle/>
          <a:p>
            <a:r>
              <a:rPr lang="ru-RU" b="1" i="1" dirty="0" smtClean="0"/>
              <a:t>А) </a:t>
            </a:r>
            <a:r>
              <a:rPr lang="ru-RU" dirty="0" smtClean="0"/>
              <a:t>без земли и без выкупа;</a:t>
            </a:r>
          </a:p>
          <a:p>
            <a:r>
              <a:rPr lang="ru-RU" b="1" i="1" dirty="0" smtClean="0"/>
              <a:t>Б)</a:t>
            </a:r>
            <a:r>
              <a:rPr lang="ru-RU" dirty="0" smtClean="0"/>
              <a:t> без земли с ограничением многих личных прав. </a:t>
            </a:r>
          </a:p>
          <a:p>
            <a:r>
              <a:rPr lang="ru-RU" b="1" i="1" dirty="0" smtClean="0"/>
              <a:t>В</a:t>
            </a:r>
            <a:r>
              <a:rPr lang="ru-RU" dirty="0" smtClean="0"/>
              <a:t>) с землёй и без выкупа;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844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11). Отмена крепостного права предоставила личную свободу крестьянам: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03104"/>
          </a:xfrm>
        </p:spPr>
        <p:txBody>
          <a:bodyPr/>
          <a:lstStyle/>
          <a:p>
            <a:r>
              <a:rPr lang="ru-RU" b="1" dirty="0" smtClean="0"/>
              <a:t>А) </a:t>
            </a:r>
            <a:r>
              <a:rPr lang="ru-RU" dirty="0" smtClean="0"/>
              <a:t>право владеть землёй, промыслами, вести торговлю;</a:t>
            </a:r>
          </a:p>
          <a:p>
            <a:r>
              <a:rPr lang="ru-RU" b="1" dirty="0" smtClean="0"/>
              <a:t>Б) </a:t>
            </a:r>
            <a:r>
              <a:rPr lang="ru-RU" dirty="0" smtClean="0"/>
              <a:t>свободную продажу своего надела;</a:t>
            </a:r>
          </a:p>
          <a:p>
            <a:r>
              <a:rPr lang="ru-RU" b="1" dirty="0" smtClean="0"/>
              <a:t>В) </a:t>
            </a:r>
            <a:r>
              <a:rPr lang="ru-RU" dirty="0" smtClean="0"/>
              <a:t>уравнение в правах с другими сословиями;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Г) </a:t>
            </a:r>
            <a:r>
              <a:rPr lang="ru-RU" dirty="0" smtClean="0"/>
              <a:t>свободный уход на заработки в город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12). Отмена крепостного права немедленно предоставляла крестьянам: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75112"/>
          </a:xfrm>
        </p:spPr>
        <p:txBody>
          <a:bodyPr/>
          <a:lstStyle/>
          <a:p>
            <a:r>
              <a:rPr lang="ru-RU" b="1" dirty="0" smtClean="0"/>
              <a:t>А) </a:t>
            </a:r>
            <a:r>
              <a:rPr lang="ru-RU" dirty="0" smtClean="0"/>
              <a:t>освобождение крестьян с правом иметь промыслы, заключать сделки, покупать землю;</a:t>
            </a:r>
          </a:p>
          <a:p>
            <a:r>
              <a:rPr lang="ru-RU" b="1" dirty="0" smtClean="0"/>
              <a:t>Б) </a:t>
            </a:r>
            <a:r>
              <a:rPr lang="ru-RU" dirty="0" smtClean="0"/>
              <a:t>чересполосица.</a:t>
            </a:r>
          </a:p>
          <a:p>
            <a:r>
              <a:rPr lang="ru-RU" b="1" dirty="0" smtClean="0"/>
              <a:t>В) </a:t>
            </a:r>
            <a:r>
              <a:rPr lang="ru-RU" dirty="0" smtClean="0"/>
              <a:t>отрезки;</a:t>
            </a:r>
          </a:p>
          <a:p>
            <a:r>
              <a:rPr lang="ru-RU" b="1" dirty="0" smtClean="0"/>
              <a:t>Г)</a:t>
            </a:r>
            <a:r>
              <a:rPr lang="ru-RU" dirty="0" smtClean="0"/>
              <a:t> сохранение помещичьего землевладения;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2464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13). К прогрессивным чертам крестьянской реформы относятся: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1 – а)</a:t>
            </a:r>
          </a:p>
          <a:p>
            <a:r>
              <a:rPr lang="ru-RU" b="1" dirty="0" smtClean="0"/>
              <a:t>2</a:t>
            </a:r>
            <a:r>
              <a:rPr lang="ru-RU" dirty="0" smtClean="0"/>
              <a:t> – б)</a:t>
            </a:r>
          </a:p>
          <a:p>
            <a:r>
              <a:rPr lang="ru-RU" b="1" dirty="0" smtClean="0"/>
              <a:t>3</a:t>
            </a:r>
            <a:r>
              <a:rPr lang="ru-RU" dirty="0" smtClean="0"/>
              <a:t> – в);</a:t>
            </a:r>
          </a:p>
          <a:p>
            <a:r>
              <a:rPr lang="ru-RU" b="1" dirty="0" smtClean="0"/>
              <a:t>4</a:t>
            </a:r>
            <a:r>
              <a:rPr lang="ru-RU" dirty="0" smtClean="0"/>
              <a:t> – а);</a:t>
            </a:r>
          </a:p>
          <a:p>
            <a:r>
              <a:rPr lang="ru-RU" b="1" dirty="0" smtClean="0"/>
              <a:t>5</a:t>
            </a:r>
            <a:r>
              <a:rPr lang="ru-RU" dirty="0" smtClean="0"/>
              <a:t> –б);</a:t>
            </a:r>
          </a:p>
          <a:p>
            <a:r>
              <a:rPr lang="ru-RU" b="1" dirty="0" smtClean="0"/>
              <a:t>6 </a:t>
            </a:r>
            <a:r>
              <a:rPr lang="ru-RU" dirty="0" smtClean="0"/>
              <a:t>– в);</a:t>
            </a:r>
          </a:p>
          <a:p>
            <a:r>
              <a:rPr lang="ru-RU" b="1" dirty="0" smtClean="0"/>
              <a:t>7</a:t>
            </a:r>
            <a:r>
              <a:rPr lang="ru-RU" dirty="0" smtClean="0"/>
              <a:t> – а);</a:t>
            </a:r>
          </a:p>
          <a:p>
            <a:r>
              <a:rPr lang="ru-RU" b="1" dirty="0" smtClean="0"/>
              <a:t>8   </a:t>
            </a:r>
            <a:r>
              <a:rPr lang="ru-RU" dirty="0" smtClean="0"/>
              <a:t>– б);</a:t>
            </a:r>
          </a:p>
          <a:p>
            <a:r>
              <a:rPr lang="ru-RU" b="1" dirty="0" smtClean="0"/>
              <a:t>9</a:t>
            </a:r>
            <a:r>
              <a:rPr lang="ru-RU" dirty="0" smtClean="0"/>
              <a:t>   – в);</a:t>
            </a:r>
          </a:p>
          <a:p>
            <a:r>
              <a:rPr lang="ru-RU" b="1" dirty="0" smtClean="0"/>
              <a:t>10</a:t>
            </a:r>
            <a:r>
              <a:rPr lang="ru-RU" dirty="0" smtClean="0"/>
              <a:t> – а);</a:t>
            </a:r>
          </a:p>
          <a:p>
            <a:r>
              <a:rPr lang="ru-RU" b="1" dirty="0" smtClean="0"/>
              <a:t>11</a:t>
            </a:r>
            <a:r>
              <a:rPr lang="ru-RU" dirty="0" smtClean="0"/>
              <a:t> – б);</a:t>
            </a:r>
          </a:p>
          <a:p>
            <a:r>
              <a:rPr lang="ru-RU" b="1" dirty="0" smtClean="0"/>
              <a:t>12 </a:t>
            </a:r>
            <a:r>
              <a:rPr lang="ru-RU" dirty="0" smtClean="0"/>
              <a:t>–в),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13</a:t>
            </a:r>
            <a:r>
              <a:rPr lang="ru-RU" dirty="0" smtClean="0"/>
              <a:t> – а). </a:t>
            </a:r>
            <a:r>
              <a:rPr lang="ru-RU" smtClean="0"/>
              <a:t>б);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Правильные ответы: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/>
          <a:lstStyle/>
          <a:p>
            <a:r>
              <a:rPr lang="ru-RU" b="1" dirty="0" smtClean="0"/>
              <a:t>А</a:t>
            </a:r>
            <a:r>
              <a:rPr lang="ru-RU" sz="3200" b="1" dirty="0" smtClean="0"/>
              <a:t>) </a:t>
            </a:r>
            <a:r>
              <a:rPr lang="ru-RU" sz="3200" dirty="0" smtClean="0"/>
              <a:t>Личную свободу.</a:t>
            </a:r>
            <a:r>
              <a:rPr lang="ru-RU" sz="3200" i="1" dirty="0" smtClean="0"/>
              <a:t> </a:t>
            </a:r>
            <a:endParaRPr lang="ru-RU" sz="3200" dirty="0" smtClean="0"/>
          </a:p>
          <a:p>
            <a:r>
              <a:rPr lang="ru-RU" sz="3200" b="1" dirty="0" smtClean="0"/>
              <a:t>Б) </a:t>
            </a:r>
            <a:r>
              <a:rPr lang="ru-RU" sz="3200" dirty="0" smtClean="0"/>
              <a:t>Землю без всякого выкупа.</a:t>
            </a:r>
          </a:p>
          <a:p>
            <a:r>
              <a:rPr lang="ru-RU" sz="3200" b="1" dirty="0" smtClean="0"/>
              <a:t>В)</a:t>
            </a:r>
            <a:r>
              <a:rPr lang="ru-RU" sz="2800" dirty="0" smtClean="0"/>
              <a:t> Равные сословные права с мещанами.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6443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1). Что даровала реформа 1861 г. крестьянам?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31096"/>
          </a:xfrm>
        </p:spPr>
        <p:txBody>
          <a:bodyPr/>
          <a:lstStyle/>
          <a:p>
            <a:r>
              <a:rPr lang="ru-RU" sz="3200" b="1" dirty="0" smtClean="0"/>
              <a:t>А) </a:t>
            </a:r>
            <a:r>
              <a:rPr lang="ru-RU" sz="3200" dirty="0" smtClean="0"/>
              <a:t>70 лет.</a:t>
            </a:r>
          </a:p>
          <a:p>
            <a:r>
              <a:rPr lang="ru-RU" sz="3200" b="1" dirty="0" smtClean="0"/>
              <a:t>Б) </a:t>
            </a:r>
            <a:r>
              <a:rPr lang="ru-RU" sz="3200" dirty="0" smtClean="0"/>
              <a:t>49 лет.</a:t>
            </a:r>
            <a:r>
              <a:rPr lang="ru-RU" sz="3200" i="1" dirty="0" smtClean="0"/>
              <a:t> </a:t>
            </a:r>
            <a:endParaRPr lang="ru-RU" sz="3200" dirty="0" smtClean="0"/>
          </a:p>
          <a:p>
            <a:r>
              <a:rPr lang="ru-RU" sz="3200" b="1" dirty="0" smtClean="0"/>
              <a:t>В)</a:t>
            </a:r>
            <a:r>
              <a:rPr lang="ru-RU" sz="3200" dirty="0" smtClean="0"/>
              <a:t> 10 лет.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6848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2). Какой срок был установлен для внесения крестьянами выкупных платежей за землю?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24190"/>
          </a:xfrm>
        </p:spPr>
        <p:txBody>
          <a:bodyPr/>
          <a:lstStyle/>
          <a:p>
            <a:r>
              <a:rPr lang="ru-RU" b="1" dirty="0" smtClean="0"/>
              <a:t>А)</a:t>
            </a:r>
            <a:r>
              <a:rPr lang="ru-RU" dirty="0" smtClean="0"/>
              <a:t> Помещики.</a:t>
            </a:r>
          </a:p>
          <a:p>
            <a:r>
              <a:rPr lang="ru-RU" b="1" dirty="0" smtClean="0"/>
              <a:t>Б) </a:t>
            </a:r>
            <a:r>
              <a:rPr lang="ru-RU" dirty="0" smtClean="0"/>
              <a:t>Земство.</a:t>
            </a:r>
          </a:p>
          <a:p>
            <a:r>
              <a:rPr lang="ru-RU" b="1" dirty="0" smtClean="0"/>
              <a:t>В) </a:t>
            </a:r>
            <a:r>
              <a:rPr lang="ru-RU" dirty="0" smtClean="0"/>
              <a:t>Государство.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7653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3).  </a:t>
            </a:r>
            <a:r>
              <a:rPr lang="ru-RU" sz="3100" b="1" i="1" dirty="0" smtClean="0"/>
              <a:t>Для осуществления выкупа земли по закону от 19 февраля 1861 г. крестьянин единовременно должен был внести 20 – 25 % всей выкупной суммы. Кто выплачивал помещикам остальную часть?</a:t>
            </a:r>
            <a:r>
              <a:rPr lang="ru-RU" sz="3100" b="1" dirty="0" smtClean="0"/>
              <a:t>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95760"/>
          </a:xfrm>
        </p:spPr>
        <p:txBody>
          <a:bodyPr/>
          <a:lstStyle/>
          <a:p>
            <a:r>
              <a:rPr lang="ru-RU" sz="3200" b="1" dirty="0" smtClean="0"/>
              <a:t>А)</a:t>
            </a:r>
            <a:r>
              <a:rPr lang="ru-RU" sz="3200" dirty="0" smtClean="0"/>
              <a:t> Не заключившие выкупные сделки со своими помещиками после объявления реформы.</a:t>
            </a:r>
          </a:p>
          <a:p>
            <a:r>
              <a:rPr lang="ru-RU" sz="3200" b="1" dirty="0" smtClean="0"/>
              <a:t>Б)</a:t>
            </a:r>
            <a:r>
              <a:rPr lang="ru-RU" sz="3200" dirty="0" smtClean="0"/>
              <a:t> Крестьяне сибирских губерний.</a:t>
            </a:r>
          </a:p>
          <a:p>
            <a:r>
              <a:rPr lang="ru-RU" sz="3200" b="1" dirty="0" smtClean="0"/>
              <a:t>В)</a:t>
            </a:r>
            <a:r>
              <a:rPr lang="ru-RU" sz="3200" dirty="0" smtClean="0"/>
              <a:t> Государственные крестьяне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4</a:t>
            </a:r>
            <a:r>
              <a:rPr lang="ru-RU" sz="3600" b="1" i="1" dirty="0" smtClean="0"/>
              <a:t>). Какие крестьяне считались </a:t>
            </a:r>
            <a:r>
              <a:rPr lang="ru-RU" sz="3600" b="1" i="1" dirty="0" err="1" smtClean="0"/>
              <a:t>временнообязанными</a:t>
            </a:r>
            <a:r>
              <a:rPr lang="ru-RU" sz="3600" b="1" i="1" dirty="0" smtClean="0"/>
              <a:t>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7160"/>
          </a:xfrm>
        </p:spPr>
        <p:txBody>
          <a:bodyPr/>
          <a:lstStyle/>
          <a:p>
            <a:r>
              <a:rPr lang="ru-RU" b="1" dirty="0" smtClean="0"/>
              <a:t>А)</a:t>
            </a:r>
            <a:r>
              <a:rPr lang="ru-RU" dirty="0" smtClean="0"/>
              <a:t> бесплатно трудиться на государство 2 раза в неделю;</a:t>
            </a:r>
          </a:p>
          <a:p>
            <a:r>
              <a:rPr lang="ru-RU" b="1" dirty="0" smtClean="0"/>
              <a:t>Б)</a:t>
            </a:r>
            <a:r>
              <a:rPr lang="ru-RU" dirty="0" smtClean="0"/>
              <a:t> платить оброк или отрабатывать барщину в пользу своего бывшего владельца; </a:t>
            </a:r>
          </a:p>
          <a:p>
            <a:r>
              <a:rPr lang="ru-RU" b="1" dirty="0" smtClean="0"/>
              <a:t>В)</a:t>
            </a:r>
            <a:r>
              <a:rPr lang="ru-RU" dirty="0" smtClean="0"/>
              <a:t> принимать участие в общественных работах в своём уезде.</a:t>
            </a: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36440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5). </a:t>
            </a:r>
            <a:r>
              <a:rPr lang="ru-RU" sz="3600" b="1" i="1" dirty="0" err="1" smtClean="0"/>
              <a:t>Временнообязанные</a:t>
            </a:r>
            <a:r>
              <a:rPr lang="ru-RU" sz="3600" b="1" i="1" dirty="0" smtClean="0"/>
              <a:t> крестьяне должны были: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91136"/>
          </a:xfrm>
        </p:spPr>
        <p:txBody>
          <a:bodyPr/>
          <a:lstStyle/>
          <a:p>
            <a:r>
              <a:rPr lang="ru-RU" b="1" dirty="0" smtClean="0"/>
              <a:t>А)</a:t>
            </a:r>
            <a:r>
              <a:rPr lang="ru-RU" dirty="0" smtClean="0"/>
              <a:t> Полностью за счёт государственной казны.</a:t>
            </a:r>
          </a:p>
          <a:p>
            <a:r>
              <a:rPr lang="ru-RU" b="1" dirty="0" smtClean="0"/>
              <a:t>Б)</a:t>
            </a:r>
            <a:r>
              <a:rPr lang="ru-RU" dirty="0" smtClean="0"/>
              <a:t> Бесплатно.</a:t>
            </a:r>
          </a:p>
          <a:p>
            <a:r>
              <a:rPr lang="ru-RU" b="1" dirty="0" smtClean="0"/>
              <a:t>В)</a:t>
            </a:r>
            <a:r>
              <a:rPr lang="ru-RU" dirty="0" smtClean="0"/>
              <a:t> За выкуп при содействии правительства.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64432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6). На каких условиях реформа 1961 г. предоставляла крестьянам землю?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/>
          <a:lstStyle/>
          <a:p>
            <a:r>
              <a:rPr lang="ru-RU" sz="3200" b="1" dirty="0" smtClean="0"/>
              <a:t>А)</a:t>
            </a:r>
            <a:r>
              <a:rPr lang="ru-RU" sz="3200" dirty="0" smtClean="0"/>
              <a:t> Дворовые</a:t>
            </a:r>
          </a:p>
          <a:p>
            <a:r>
              <a:rPr lang="ru-RU" sz="3200" b="1" dirty="0" smtClean="0"/>
              <a:t>Б)</a:t>
            </a:r>
            <a:r>
              <a:rPr lang="ru-RU" sz="3200" dirty="0" smtClean="0"/>
              <a:t> Монастырские.</a:t>
            </a:r>
          </a:p>
          <a:p>
            <a:r>
              <a:rPr lang="ru-RU" sz="3200" b="1" dirty="0" smtClean="0"/>
              <a:t>В)</a:t>
            </a:r>
            <a:r>
              <a:rPr lang="ru-RU" sz="2800" dirty="0" smtClean="0"/>
              <a:t> </a:t>
            </a:r>
            <a:r>
              <a:rPr lang="ru-RU" sz="3200" dirty="0" smtClean="0"/>
              <a:t>Все крестьяне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8448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7).  Какие категории крестьян по закону от 19 февраля 1861 г. вообще лишались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 своих наделов?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75112"/>
          </a:xfrm>
        </p:spPr>
        <p:txBody>
          <a:bodyPr/>
          <a:lstStyle/>
          <a:p>
            <a:r>
              <a:rPr lang="ru-RU" b="1" dirty="0" smtClean="0"/>
              <a:t>А)</a:t>
            </a:r>
            <a:r>
              <a:rPr lang="ru-RU" dirty="0" smtClean="0"/>
              <a:t> Земля, которую наделялись крестьяне по реформе 1861 г.</a:t>
            </a:r>
          </a:p>
          <a:p>
            <a:r>
              <a:rPr lang="ru-RU" b="1" dirty="0" smtClean="0"/>
              <a:t>Б)</a:t>
            </a:r>
            <a:r>
              <a:rPr lang="ru-RU" dirty="0" smtClean="0"/>
              <a:t> Часть крестьянского надела, оказавшаяся «лишней» по сравнению с установленной </a:t>
            </a:r>
          </a:p>
          <a:p>
            <a:pPr>
              <a:buNone/>
            </a:pPr>
            <a:r>
              <a:rPr lang="ru-RU" dirty="0" smtClean="0"/>
              <a:t>     в 1861 г. нормой.</a:t>
            </a:r>
            <a:r>
              <a:rPr lang="ru-RU" b="1" i="1" dirty="0" smtClean="0"/>
              <a:t> </a:t>
            </a:r>
            <a:endParaRPr lang="ru-RU" dirty="0" smtClean="0"/>
          </a:p>
          <a:p>
            <a:r>
              <a:rPr lang="ru-RU" b="1" dirty="0" smtClean="0"/>
              <a:t>В)</a:t>
            </a:r>
            <a:r>
              <a:rPr lang="ru-RU" dirty="0" smtClean="0"/>
              <a:t> Земля, которую отрезали у помещиков в пользу крестьян.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2464"/>
          </a:xfrm>
        </p:spPr>
        <p:txBody>
          <a:bodyPr/>
          <a:lstStyle/>
          <a:p>
            <a:pPr marL="742950" indent="-742950">
              <a:buFont typeface="Arial" pitchFamily="34" charset="0"/>
              <a:buChar char="•"/>
            </a:pPr>
            <a:r>
              <a:rPr lang="ru-RU" b="1" i="1" dirty="0" smtClean="0"/>
              <a:t>8).  Что такое отрезки?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94</TotalTime>
  <Words>550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Проверка домашнего задания</vt:lpstr>
      <vt:lpstr>1). Что даровала реформа 1861 г. крестьянам?  </vt:lpstr>
      <vt:lpstr>2). Какой срок был установлен для внесения крестьянами выкупных платежей за землю?  </vt:lpstr>
      <vt:lpstr>3).  Для осуществления выкупа земли по закону от 19 февраля 1861 г. крестьянин единовременно должен был внести 20 – 25 % всей выкупной суммы. Кто выплачивал помещикам остальную часть?  </vt:lpstr>
      <vt:lpstr>4). Какие крестьяне считались временнообязанными? </vt:lpstr>
      <vt:lpstr>5). Временнообязанные крестьяне должны были:  </vt:lpstr>
      <vt:lpstr>6). На каких условиях реформа 1961 г. предоставляла крестьянам землю? </vt:lpstr>
      <vt:lpstr>7).  Какие категории крестьян по закону от 19 февраля 1861 г. вообще лишались  своих наделов? </vt:lpstr>
      <vt:lpstr>8).  Что такое отрезки? </vt:lpstr>
      <vt:lpstr>9).  Реформа 1861г. сохраняла за помещиками право собственности на: </vt:lpstr>
      <vt:lpstr>10). Кто такой мировой посредник? </vt:lpstr>
      <vt:lpstr>11). Отмена крепостного права предоставила личную свободу крестьянам:  </vt:lpstr>
      <vt:lpstr>12). Отмена крепостного права немедленно предоставляла крестьянам: </vt:lpstr>
      <vt:lpstr>13). К прогрессивным чертам крестьянской реформы относятся: </vt:lpstr>
      <vt:lpstr>Правильные ответы: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домашнего задания</dc:title>
  <dc:creator>Лена</dc:creator>
  <cp:lastModifiedBy>Школа</cp:lastModifiedBy>
  <cp:revision>12</cp:revision>
  <dcterms:created xsi:type="dcterms:W3CDTF">2013-03-13T15:26:28Z</dcterms:created>
  <dcterms:modified xsi:type="dcterms:W3CDTF">2013-03-20T05:21:05Z</dcterms:modified>
</cp:coreProperties>
</file>