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7175351" cy="1793167"/>
          </a:xfrm>
        </p:spPr>
        <p:txBody>
          <a:bodyPr/>
          <a:lstStyle/>
          <a:p>
            <a:r>
              <a:rPr lang="ru-RU" dirty="0" smtClean="0"/>
              <a:t>ВИКТОРИНА ПО ИСТОРИИ «Древняя Русь</a:t>
            </a:r>
            <a:r>
              <a:rPr lang="en-US" dirty="0" smtClean="0"/>
              <a:t>VI-XVI</a:t>
            </a:r>
            <a:r>
              <a:rPr lang="ru-RU" dirty="0" smtClean="0"/>
              <a:t>вв.»</a:t>
            </a:r>
            <a:endParaRPr lang="ru-RU" dirty="0"/>
          </a:p>
        </p:txBody>
      </p:sp>
      <p:pic>
        <p:nvPicPr>
          <p:cNvPr id="2051" name="Picture 3" descr="C:\Users\Win-7\Pictures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005064"/>
            <a:ext cx="3200436" cy="2364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5194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7. Составь исторический рассказ по данной иллюстрации.</a:t>
            </a:r>
            <a:endParaRPr lang="ru-RU" dirty="0"/>
          </a:p>
        </p:txBody>
      </p:sp>
      <p:pic>
        <p:nvPicPr>
          <p:cNvPr id="2050" name="Picture 2" descr="C:\Users\Win-7\Pictures\i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16832"/>
            <a:ext cx="8313133" cy="431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3704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8. Домашнее задание. Презентация </a:t>
            </a:r>
          </a:p>
          <a:p>
            <a:r>
              <a:rPr lang="ru-RU" dirty="0" smtClean="0"/>
              <a:t>« Культура древней Руси </a:t>
            </a:r>
            <a:r>
              <a:rPr lang="en-US" dirty="0" smtClean="0"/>
              <a:t>VI-XVI</a:t>
            </a:r>
            <a:r>
              <a:rPr lang="ru-RU" dirty="0" err="1" smtClean="0"/>
              <a:t>вв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3074" name="Picture 2" descr="C:\Users\Win-7\Pictures\i (2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92" y="1721566"/>
            <a:ext cx="2299948" cy="2211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Win-7\Pictures\i (2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120" y="3397154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Win-7\Pictures\i (25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067" y="1544538"/>
            <a:ext cx="2898068" cy="2388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Win-7\Pictures\i (26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365104"/>
            <a:ext cx="1944216" cy="2128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Win-7\Pictures\i (1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533" y="4824958"/>
            <a:ext cx="2754307" cy="1844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3993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Подведение итогов. 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96268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Участники ТОП-11-14г., ТОП-12-14г.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119715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C:\Users\Win-7\Pictures\args04.pn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02850" cy="6854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8101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5" y="87220"/>
            <a:ext cx="8198296" cy="5427948"/>
          </a:xfrm>
        </p:spPr>
        <p:txBody>
          <a:bodyPr/>
          <a:lstStyle/>
          <a:p>
            <a:pPr marL="0" indent="0" algn="l">
              <a:buNone/>
            </a:pPr>
            <a:r>
              <a:rPr lang="ru-RU" u="sng" dirty="0" smtClean="0"/>
              <a:t>1. «Разминка капитанов»</a:t>
            </a:r>
            <a:endParaRPr lang="ru-RU" u="sng" dirty="0"/>
          </a:p>
        </p:txBody>
      </p:sp>
      <p:pic>
        <p:nvPicPr>
          <p:cNvPr id="3074" name="Picture 2" descr="C:\Users\Win-7\Pictures\i (6)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12976"/>
            <a:ext cx="3743928" cy="2924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Win-7\Pictures\i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412776"/>
            <a:ext cx="3672408" cy="2754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4058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7200" b="1" u="sng" dirty="0" smtClean="0"/>
              <a:t>2. «Разгадай </a:t>
            </a:r>
            <a:r>
              <a:rPr lang="ru-RU" sz="7200" b="1" u="sng" dirty="0"/>
              <a:t>путаницу</a:t>
            </a:r>
            <a:r>
              <a:rPr lang="ru-RU" sz="7200" b="1" dirty="0"/>
              <a:t>» </a:t>
            </a:r>
            <a:r>
              <a:rPr lang="ru-RU" sz="7200" dirty="0"/>
              <a:t>Задание: Переставьте буквы, и у вас получится слово</a:t>
            </a:r>
          </a:p>
          <a:p>
            <a:r>
              <a:rPr lang="ru-RU" sz="6200" dirty="0"/>
              <a:t>1. Тюркские племена, ставшие угрозой для южных границ Руси в X века – </a:t>
            </a:r>
            <a:r>
              <a:rPr lang="ru-RU" sz="6200" b="1" dirty="0"/>
              <a:t>«НИГЕЕПЕЧ»</a:t>
            </a:r>
          </a:p>
          <a:p>
            <a:r>
              <a:rPr lang="ru-RU" sz="6200" dirty="0"/>
              <a:t>2. Несколько монархов из одного и того же рода (семьи), сменявших друг друга на престоле по праву наследования – </a:t>
            </a:r>
            <a:r>
              <a:rPr lang="ru-RU" sz="6200" b="1" dirty="0"/>
              <a:t>«ТАСЯНИИД»</a:t>
            </a:r>
          </a:p>
          <a:p>
            <a:r>
              <a:rPr lang="ru-RU" sz="6200" dirty="0"/>
              <a:t>3. Мировая религия, ставшая государственной на Руси – </a:t>
            </a:r>
            <a:r>
              <a:rPr lang="ru-RU" sz="6200" b="1" dirty="0"/>
              <a:t>«ТРОВСИНИТСАХ»</a:t>
            </a:r>
          </a:p>
          <a:p>
            <a:r>
              <a:rPr lang="ru-RU" sz="6200" dirty="0"/>
              <a:t>4. Киевский князь, получивший прозвища Святой и Красное солнышко – </a:t>
            </a:r>
            <a:r>
              <a:rPr lang="ru-RU" sz="6200" b="1" dirty="0"/>
              <a:t>«ЛИВИМРАД»</a:t>
            </a:r>
          </a:p>
          <a:p>
            <a:r>
              <a:rPr lang="ru-RU" sz="6200" dirty="0"/>
              <a:t>5. Процесс обмена товарами, услугами, ценностями и деньгами – </a:t>
            </a:r>
            <a:r>
              <a:rPr lang="ru-RU" sz="6200" b="1" dirty="0"/>
              <a:t>«ЛОВЯТГОР»</a:t>
            </a:r>
          </a:p>
          <a:p>
            <a:r>
              <a:rPr lang="ru-RU" sz="6200" dirty="0"/>
              <a:t>6. Мелкое ручное производство промышленных изделий – </a:t>
            </a:r>
            <a:r>
              <a:rPr lang="ru-RU" sz="6200" b="1" dirty="0"/>
              <a:t>«ЛЕМОРЕС</a:t>
            </a:r>
            <a:r>
              <a:rPr lang="ru-RU" sz="6200" dirty="0"/>
              <a:t>»</a:t>
            </a:r>
          </a:p>
          <a:p>
            <a:r>
              <a:rPr lang="ru-RU" sz="6200" dirty="0"/>
              <a:t>7. Борьба за власть и влияние между представителями правящих слоев общества « </a:t>
            </a:r>
            <a:r>
              <a:rPr lang="ru-RU" sz="6200" b="1" dirty="0"/>
              <a:t>СОЦАДОУБИМЕЖ»</a:t>
            </a:r>
          </a:p>
          <a:p>
            <a:r>
              <a:rPr lang="ru-RU" sz="6200" dirty="0"/>
              <a:t>8. Единая политическая организация общества, распространяющая власть на территорию страны и ее население; издает законы – </a:t>
            </a:r>
            <a:r>
              <a:rPr lang="ru-RU" sz="6200" b="1" dirty="0"/>
              <a:t>«САВУТДОРСАГ»</a:t>
            </a:r>
          </a:p>
        </p:txBody>
      </p:sp>
    </p:spTree>
    <p:extLst>
      <p:ext uri="{BB962C8B-B14F-4D97-AF65-F5344CB8AC3E}">
        <p14:creationId xmlns:p14="http://schemas.microsoft.com/office/powerpoint/2010/main" val="3131847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u="sng" dirty="0" smtClean="0"/>
              <a:t>3.О каком событии идет речь?</a:t>
            </a:r>
            <a:endParaRPr lang="ru-RU" b="1" u="sng" dirty="0"/>
          </a:p>
        </p:txBody>
      </p:sp>
      <p:pic>
        <p:nvPicPr>
          <p:cNvPr id="4098" name="Picture 2" descr="C:\Users\Win-7\Pictures\i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484784"/>
            <a:ext cx="3250441" cy="171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Win-7\Pictures\i (1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037070"/>
            <a:ext cx="3017251" cy="20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Win-7\Pictures\i (1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084635"/>
            <a:ext cx="2576649" cy="1932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Win-7\Pictures\i (13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641726"/>
            <a:ext cx="2616544" cy="1760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Win-7\Pictures\i (14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4601" y="4492899"/>
            <a:ext cx="2880320" cy="2128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3724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4. </a:t>
            </a:r>
            <a:r>
              <a:rPr lang="ru-RU" smtClean="0"/>
              <a:t>Конкурс болельщиков.</a:t>
            </a:r>
          </a:p>
          <a:p>
            <a:endParaRPr lang="ru-RU"/>
          </a:p>
        </p:txBody>
      </p:sp>
      <p:pic>
        <p:nvPicPr>
          <p:cNvPr id="4098" name="Picture 2" descr="C:\Users\Win-7\Pictures\i (2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412776"/>
            <a:ext cx="4603619" cy="3352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Win-7\Pictures\i (28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41" y="3861048"/>
            <a:ext cx="3532713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0208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u="sng" dirty="0" smtClean="0"/>
              <a:t>5. « Русские князья»</a:t>
            </a:r>
            <a:endParaRPr lang="ru-RU" b="1" u="sng" dirty="0"/>
          </a:p>
        </p:txBody>
      </p:sp>
      <p:pic>
        <p:nvPicPr>
          <p:cNvPr id="1026" name="Picture 2" descr="C:\Users\Win-7\Pictures\i (1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23464"/>
            <a:ext cx="1512168" cy="1906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Win-7\Pictures\i (1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409102"/>
            <a:ext cx="1471939" cy="1795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Win-7\Pictures\i (17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564" y="1223464"/>
            <a:ext cx="1283437" cy="1906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Win-7\Pictures\i (18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325468"/>
            <a:ext cx="1512168" cy="2100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Win-7\Pictures\i (19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0458" y="428882"/>
            <a:ext cx="1824030" cy="228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Win-7\Pictures\i (22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9" y="4425701"/>
            <a:ext cx="2185202" cy="2156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Win-7\Pictures\i (21)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7443" y="4039110"/>
            <a:ext cx="1932710" cy="254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1459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764704"/>
            <a:ext cx="6408712" cy="489654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6. «Слова Ассоциации»</a:t>
            </a:r>
          </a:p>
          <a:p>
            <a:r>
              <a:rPr lang="ru-RU" dirty="0" smtClean="0"/>
              <a:t>Русь- </a:t>
            </a:r>
            <a:r>
              <a:rPr lang="ru-RU" dirty="0"/>
              <a:t>— обширный этнокультурный регион в Восточной Европе, историческое название восточнославянских земель. Возникшее на этих землях влиятельное Древнерусское государство, политический расцвет которого пришёлся на X-XI века, стало по мнению многих исследователей фактором формирования единой древнерусской народности и древнерусского языка</a:t>
            </a:r>
            <a:r>
              <a:rPr lang="ru-RU" dirty="0" smtClean="0"/>
              <a:t>.</a:t>
            </a:r>
          </a:p>
          <a:p>
            <a:r>
              <a:rPr lang="ru-RU" dirty="0"/>
              <a:t> Культура (от лат. </a:t>
            </a:r>
            <a:r>
              <a:rPr lang="ru-RU" dirty="0" err="1"/>
              <a:t>cultura</a:t>
            </a:r>
            <a:r>
              <a:rPr lang="ru-RU" dirty="0"/>
              <a:t>, от глагола </a:t>
            </a:r>
            <a:r>
              <a:rPr lang="ru-RU" dirty="0" err="1"/>
              <a:t>colo</a:t>
            </a:r>
            <a:r>
              <a:rPr lang="ru-RU" dirty="0"/>
              <a:t>, </a:t>
            </a:r>
            <a:r>
              <a:rPr lang="ru-RU" dirty="0" err="1"/>
              <a:t>colere</a:t>
            </a:r>
            <a:r>
              <a:rPr lang="ru-RU" dirty="0"/>
              <a:t> — возделывание, позднее — воспитание, образование, развитие, почитание) — понятие, имеющее огромное количество значений в различных областях человеческой жизнедеятельности.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31574286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76</TotalTime>
  <Words>301</Words>
  <Application>Microsoft Office PowerPoint</Application>
  <PresentationFormat>Экран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ВИКТОРИНА ПО ИСТОРИИ «Древняя РусьVI-XVIвв.»</vt:lpstr>
      <vt:lpstr>Презентация PowerPoint</vt:lpstr>
      <vt:lpstr>Презентация PowerPoint</vt:lpstr>
      <vt:lpstr>1. «Разминка капитанов»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 ПО ИСТОРИИ «Древняя РусьVI-XVIвв.»</dc:title>
  <dc:creator>Win-7</dc:creator>
  <cp:lastModifiedBy>Win-7</cp:lastModifiedBy>
  <cp:revision>10</cp:revision>
  <dcterms:created xsi:type="dcterms:W3CDTF">2014-11-12T12:58:52Z</dcterms:created>
  <dcterms:modified xsi:type="dcterms:W3CDTF">2014-11-13T15:47:16Z</dcterms:modified>
</cp:coreProperties>
</file>