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11" r:id="rId2"/>
    <p:sldId id="285" r:id="rId3"/>
    <p:sldId id="293" r:id="rId4"/>
    <p:sldId id="300" r:id="rId5"/>
    <p:sldId id="301" r:id="rId6"/>
    <p:sldId id="310" r:id="rId7"/>
    <p:sldId id="312" r:id="rId8"/>
    <p:sldId id="302" r:id="rId9"/>
    <p:sldId id="304" r:id="rId10"/>
    <p:sldId id="305" r:id="rId11"/>
    <p:sldId id="306" r:id="rId12"/>
    <p:sldId id="307" r:id="rId13"/>
    <p:sldId id="308" r:id="rId14"/>
    <p:sldId id="30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98" autoAdjust="0"/>
    <p:restoredTop sz="91182" autoAdjust="0"/>
  </p:normalViewPr>
  <p:slideViewPr>
    <p:cSldViewPr>
      <p:cViewPr varScale="1">
        <p:scale>
          <a:sx n="106" d="100"/>
          <a:sy n="106" d="100"/>
        </p:scale>
        <p:origin x="-17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321D-7DC0-4400-A875-A103ED0DD39F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E62-6563-4344-AC92-3387B9388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321D-7DC0-4400-A875-A103ED0DD39F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E62-6563-4344-AC92-3387B9388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321D-7DC0-4400-A875-A103ED0DD39F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E62-6563-4344-AC92-3387B9388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321D-7DC0-4400-A875-A103ED0DD39F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E62-6563-4344-AC92-3387B9388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321D-7DC0-4400-A875-A103ED0DD39F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DADCE62-6563-4344-AC92-3387B9388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321D-7DC0-4400-A875-A103ED0DD39F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E62-6563-4344-AC92-3387B9388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321D-7DC0-4400-A875-A103ED0DD39F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E62-6563-4344-AC92-3387B9388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321D-7DC0-4400-A875-A103ED0DD39F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E62-6563-4344-AC92-3387B9388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321D-7DC0-4400-A875-A103ED0DD39F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E62-6563-4344-AC92-3387B9388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321D-7DC0-4400-A875-A103ED0DD39F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E62-6563-4344-AC92-3387B9388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321D-7DC0-4400-A875-A103ED0DD39F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E62-6563-4344-AC92-3387B9388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6B321D-7DC0-4400-A875-A103ED0DD39F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ADCE62-6563-4344-AC92-3387B9388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Администратор\Рабочий стол\для презентац к недели истории\указ пре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3429024" cy="4800634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2" name="Picture 4" descr="C:\Documents and Settings\Администратор\Рабочий стол\для презентац к недели истории\го р и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57167"/>
            <a:ext cx="6072230" cy="107157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Documents and Settings\Администратор\Рабочий стол\для презентац к недели истории\медведе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071678"/>
            <a:ext cx="4500594" cy="314327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286380" y="5643578"/>
            <a:ext cx="3220433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Президент РФ Д. А. Медведев.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для презентац к недели истории\г 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5" y="1600200"/>
            <a:ext cx="7536722" cy="5021340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126" name="Picture 6" descr="C:\Documents and Settings\Администратор\Рабочий стол\для презентац к недели истории\го р и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28"/>
            <a:ext cx="6072230" cy="1214446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428860" y="5857892"/>
            <a:ext cx="3607719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Памятник      Тысячелетия Руси.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Администратор\Рабочий стол\для презентац к недели истории\памят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121510" cy="478631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8194" name="Picture 2" descr="C:\Documents and Settings\Администратор\Рабочий стол\для презентац к недели истории\го р и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14290"/>
            <a:ext cx="6143668" cy="1228733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42844" y="6357958"/>
            <a:ext cx="5072097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Верхний ярус памятника « ПРАВОСЛАВИЕ»</a:t>
            </a:r>
            <a:endParaRPr lang="ru-RU" b="1" dirty="0"/>
          </a:p>
        </p:txBody>
      </p:sp>
      <p:pic>
        <p:nvPicPr>
          <p:cNvPr id="10" name="Picture 2" descr="C:\Documents and Settings\Администратор\Рабочий стол\для презентац к недели истории\год истории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571612"/>
            <a:ext cx="4429156" cy="37736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 flipH="1">
            <a:off x="3929056" y="5429264"/>
            <a:ext cx="5214941" cy="92333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«Свершившемуся тысячелетию Российского Государства в благополучное царствование Императора  Александра </a:t>
            </a:r>
            <a:r>
              <a:rPr lang="en-US" b="1" dirty="0" smtClean="0"/>
              <a:t>II</a:t>
            </a:r>
            <a:r>
              <a:rPr lang="ru-RU" b="1" dirty="0" smtClean="0"/>
              <a:t>, лета 1862»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Администратор\Рабочий стол\для презентац к недели истории\памятник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857364"/>
            <a:ext cx="3571900" cy="4762534"/>
          </a:xfrm>
          <a:prstGeom prst="rect">
            <a:avLst/>
          </a:prstGeom>
          <a:noFill/>
          <a:ln w="57150">
            <a:solidFill>
              <a:schemeClr val="tx1">
                <a:lumMod val="95000"/>
              </a:schemeClr>
            </a:solidFill>
          </a:ln>
        </p:spPr>
      </p:pic>
      <p:pic>
        <p:nvPicPr>
          <p:cNvPr id="6147" name="Picture 3" descr="C:\Documents and Settings\Администратор\Рабочий стол\для презентац к недели истории\го р и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85728"/>
            <a:ext cx="5643602" cy="1128721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</p:pic>
      <p:pic>
        <p:nvPicPr>
          <p:cNvPr id="6148" name="Picture 4" descr="C:\Documents and Settings\Администратор\Рабочий стол\для презентац к недели истории\год история.jpg"/>
          <p:cNvPicPr>
            <a:picLocks noChangeAspect="1" noChangeArrowheads="1"/>
          </p:cNvPicPr>
          <p:nvPr/>
        </p:nvPicPr>
        <p:blipFill>
          <a:blip r:embed="rId4" cstate="print"/>
          <a:srcRect b="-887"/>
          <a:stretch>
            <a:fillRect/>
          </a:stretch>
        </p:blipFill>
        <p:spPr bwMode="auto">
          <a:xfrm>
            <a:off x="4071934" y="2000240"/>
            <a:ext cx="4513172" cy="3879375"/>
          </a:xfrm>
          <a:prstGeom prst="rect">
            <a:avLst/>
          </a:prstGeom>
          <a:noFill/>
          <a:ln w="57150">
            <a:solidFill>
              <a:schemeClr val="tx1">
                <a:lumMod val="9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857620" y="5929331"/>
            <a:ext cx="5143536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Второй  ярус   «Шесть эпох государства Российского»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Администратор\Рабочий стол\для презентац к недели истории\памятник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857364"/>
            <a:ext cx="4368183" cy="228601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7171" name="Picture 3" descr="C:\Documents and Settings\Администратор\Рабочий стол\для презентац к недели истории\памятник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929066"/>
            <a:ext cx="5072078" cy="270510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7173" name="Picture 5" descr="C:\Documents and Settings\Администратор\Рабочий стол\для презентац к недели истории\го р ис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14290"/>
            <a:ext cx="6357982" cy="1271595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214810" y="3260210"/>
            <a:ext cx="246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2214554"/>
            <a:ext cx="3429024" cy="92333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Третий  ярус представлен </a:t>
            </a:r>
          </a:p>
          <a:p>
            <a:r>
              <a:rPr lang="ru-RU" b="1" dirty="0" smtClean="0"/>
              <a:t>109 выдающимися персонами </a:t>
            </a:r>
          </a:p>
          <a:p>
            <a:r>
              <a:rPr lang="ru-RU" b="1" dirty="0" smtClean="0"/>
              <a:t>русской </a:t>
            </a:r>
            <a:r>
              <a:rPr lang="ru-RU" b="1" dirty="0" smtClean="0"/>
              <a:t>истории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43570" y="4714884"/>
            <a:ext cx="3043077" cy="12003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Просветители</a:t>
            </a:r>
            <a:endParaRPr lang="ru-RU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 Государственные </a:t>
            </a:r>
            <a:r>
              <a:rPr lang="ru-RU" b="1" dirty="0" smtClean="0"/>
              <a:t>люди</a:t>
            </a:r>
            <a:endParaRPr lang="ru-RU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Военные люди и </a:t>
            </a:r>
            <a:r>
              <a:rPr lang="ru-RU" b="1" dirty="0" smtClean="0"/>
              <a:t>герои</a:t>
            </a:r>
            <a:endParaRPr lang="ru-RU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Писатели и </a:t>
            </a:r>
            <a:r>
              <a:rPr lang="ru-RU" b="1" dirty="0" smtClean="0"/>
              <a:t>художники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709160"/>
          </a:xfrm>
          <a:solidFill>
            <a:schemeClr val="accent4">
              <a:lumMod val="50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sz="2000" dirty="0" smtClean="0"/>
              <a:t>- </a:t>
            </a:r>
            <a:r>
              <a:rPr lang="ru-RU" sz="2000" b="1" dirty="0" smtClean="0"/>
              <a:t>70 лет со дня начала Сталинградской битвы</a:t>
            </a:r>
            <a:r>
              <a:rPr lang="ru-RU" sz="2000" dirty="0" smtClean="0"/>
              <a:t> (17 июля 1942 г.);</a:t>
            </a:r>
          </a:p>
          <a:p>
            <a:r>
              <a:rPr lang="ru-RU" sz="2000" dirty="0" smtClean="0"/>
              <a:t>- 70 лет назад совершил свой подвиг легендарный летчик Алексей Петрович </a:t>
            </a:r>
            <a:r>
              <a:rPr lang="ru-RU" sz="2000" dirty="0" err="1" smtClean="0"/>
              <a:t>Маресьев</a:t>
            </a:r>
            <a:r>
              <a:rPr lang="ru-RU" sz="2000" dirty="0" smtClean="0"/>
              <a:t> (1942 г.);</a:t>
            </a:r>
          </a:p>
          <a:p>
            <a:r>
              <a:rPr lang="ru-RU" sz="2000" dirty="0" smtClean="0"/>
              <a:t>- </a:t>
            </a:r>
            <a:r>
              <a:rPr lang="ru-RU" sz="2000" b="1" dirty="0" smtClean="0"/>
              <a:t>95 лет назад образована РСФСР</a:t>
            </a:r>
            <a:r>
              <a:rPr lang="ru-RU" sz="2000" dirty="0" smtClean="0"/>
              <a:t>, теперь Российская Федерация (1917 г.);</a:t>
            </a:r>
          </a:p>
          <a:p>
            <a:r>
              <a:rPr lang="ru-RU" sz="2000" dirty="0" smtClean="0"/>
              <a:t>- 140 лет назад русский электротехник А.Н. Лодыгин подал заявку на изобретение им электрической лампы накаливания (1872 г.);</a:t>
            </a:r>
          </a:p>
          <a:p>
            <a:r>
              <a:rPr lang="ru-RU" sz="2000" dirty="0" smtClean="0"/>
              <a:t>- 210 лет со дня рождения Павла Степановича Нахимова (1802-1850 г. г.), выдающегося русского флотоводца, адмирала;</a:t>
            </a:r>
          </a:p>
          <a:p>
            <a:r>
              <a:rPr lang="ru-RU" sz="2000" dirty="0" smtClean="0"/>
              <a:t>- </a:t>
            </a:r>
            <a:r>
              <a:rPr lang="ru-RU" sz="2000" b="1" dirty="0" smtClean="0"/>
              <a:t>220 лет со дня высадки на Тамани первых черноморских казаков</a:t>
            </a:r>
            <a:r>
              <a:rPr lang="ru-RU" sz="2000" dirty="0" smtClean="0"/>
              <a:t> под командованием Саввы Белого (1792 г.);</a:t>
            </a:r>
          </a:p>
          <a:p>
            <a:r>
              <a:rPr lang="ru-RU" sz="2000" dirty="0" smtClean="0"/>
              <a:t>- 300 лет назад Петр I издал указ о переносе столицы из Москвы в Петербург (1712 г.);</a:t>
            </a:r>
          </a:p>
          <a:p>
            <a:r>
              <a:rPr lang="ru-RU" sz="2000" dirty="0" smtClean="0"/>
              <a:t>- 310 лет со дня основания Балтийского военно-морского флота (1702 г.);</a:t>
            </a:r>
          </a:p>
          <a:p>
            <a:r>
              <a:rPr lang="ru-RU" sz="2000" dirty="0" smtClean="0"/>
              <a:t>- 320 лет назад состоялся спуск на воду первого военного корабля России (1692 г.);</a:t>
            </a:r>
          </a:p>
          <a:p>
            <a:r>
              <a:rPr lang="ru-RU" sz="2000" dirty="0" smtClean="0"/>
              <a:t>- </a:t>
            </a:r>
            <a:r>
              <a:rPr lang="ru-RU" sz="2000" b="1" dirty="0" smtClean="0"/>
              <a:t>340 лет со дня рождения Петра I Великого</a:t>
            </a:r>
            <a:r>
              <a:rPr lang="ru-RU" sz="2000" dirty="0" smtClean="0"/>
              <a:t> (1672-1725 г. г.) русского императора, государственного деятеля.</a:t>
            </a:r>
          </a:p>
          <a:p>
            <a:pPr>
              <a:buNone/>
            </a:pPr>
            <a:r>
              <a:rPr lang="ru-RU" sz="2000" dirty="0" smtClean="0"/>
              <a:t>Попробуйте дополнить данный список.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9218" name="Picture 2" descr="C:\Documents and Settings\Администратор\Рабочий стол\для презентац к недели истории\го р и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6143668" cy="12287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2050" name="Picture 2" descr="C:\Documents and Settings\Администратор\Рабочий стол\для презентац к недели истории\ро ииииииии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85728"/>
            <a:ext cx="1314459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для презентац к недели истории\год р и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499705" cy="6000792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00106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770 лет Победы над крестоносцами на Чудском озере князем Александром Невским 5 апреля 1242 г.</a:t>
            </a:r>
            <a:endParaRPr lang="ru-RU" sz="2400" b="1" dirty="0"/>
          </a:p>
        </p:txBody>
      </p:sp>
      <p:pic>
        <p:nvPicPr>
          <p:cNvPr id="8194" name="Picture 2" descr="C:\Documents and Settings\Администратор\Рабочий стол\для презентац к недели истории\алексанр нев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4114689" cy="3357586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Picture 2" descr="C:\Documents and Settings\Администратор\Рабочий стол\для презентац к недели истории\го р и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85729"/>
            <a:ext cx="6429420" cy="1154374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Picture 2" descr="C:\Documents and Settings\Администратор\Рабочий стол\для презентац к недели истории\г ист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28934"/>
            <a:ext cx="4054266" cy="3249204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5" name="Picture 3" descr="C:\Documents and Settings\Администратор\Рабочий стол\для презентац к недели истории\г р и 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00438"/>
            <a:ext cx="4068298" cy="3054353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</p:pic>
      <p:pic>
        <p:nvPicPr>
          <p:cNvPr id="4" name="Picture 2" descr="C:\Documents and Settings\Администратор\Рабочий стол\для презентац к недели истории\го р ист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14290"/>
            <a:ext cx="6572296" cy="1056705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</p:pic>
      <p:pic>
        <p:nvPicPr>
          <p:cNvPr id="1026" name="Picture 2" descr="C:\Documents and Settings\Администратор\Рабочий стол\для презентац к недели истории\год истории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071678"/>
            <a:ext cx="3809693" cy="2857592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5720" y="1857364"/>
            <a:ext cx="4643470" cy="92333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400 лет изгнания польских интервентов из Москвы под руководством Минина и Пожарского 7 ноября 1612 г.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14876" y="5286388"/>
            <a:ext cx="4214842" cy="101566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Гражданину  </a:t>
            </a:r>
            <a:r>
              <a:rPr lang="ru-RU" sz="2000" b="1" dirty="0" err="1" smtClean="0"/>
              <a:t>Козьме</a:t>
            </a:r>
            <a:r>
              <a:rPr lang="ru-RU" sz="2000" b="1" dirty="0" smtClean="0"/>
              <a:t>  Минину </a:t>
            </a:r>
          </a:p>
          <a:p>
            <a:r>
              <a:rPr lang="ru-RU" sz="2000" b="1" dirty="0" smtClean="0"/>
              <a:t>  и  князю Дмитрию Пожарскому </a:t>
            </a:r>
          </a:p>
          <a:p>
            <a:r>
              <a:rPr lang="ru-RU" sz="2000" b="1" dirty="0" smtClean="0"/>
              <a:t> с благодарностью от потомков.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для презентац к недели истории\г р 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3912730" cy="29289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027" name="Picture 3" descr="C:\Documents and Settings\Администратор\Рабочий стол\для презентац к недели истории\год р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928802"/>
            <a:ext cx="4103835" cy="3000396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1028" name="Picture 4" descr="C:\Documents and Settings\Администратор\Рабочий стол\для презентац к недели истории\го р ис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85728"/>
            <a:ext cx="6072230" cy="1214445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57158" y="5572140"/>
            <a:ext cx="3857652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8 сентября  - </a:t>
            </a:r>
          </a:p>
          <a:p>
            <a:pPr algn="ctr"/>
            <a:r>
              <a:rPr lang="ru-RU" b="1" dirty="0" smtClean="0"/>
              <a:t>ДЕНЬ ВОИНСКОЙ СЛАВЫ.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86314" y="5500702"/>
            <a:ext cx="4214842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200 лет победы в </a:t>
            </a:r>
          </a:p>
          <a:p>
            <a:pPr algn="ctr"/>
            <a:r>
              <a:rPr lang="ru-RU" b="1" dirty="0" smtClean="0"/>
              <a:t>Отечественной войне 1812 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Documents and Settings\Администратор\Рабочий стол\для презентац к недели истории\фла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358246" cy="6325835"/>
          </a:xfrm>
          <a:prstGeom prst="rect">
            <a:avLst/>
          </a:prstGeom>
          <a:noFill/>
        </p:spPr>
      </p:pic>
      <p:pic>
        <p:nvPicPr>
          <p:cNvPr id="11267" name="Picture 3" descr="C:\Documents and Settings\Администратор\Рабочий стол\для презентац к недели истории\сталинград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500438"/>
            <a:ext cx="3357586" cy="251819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11268" name="Picture 4" descr="C:\Documents and Settings\Администратор\Рабочий стол\для презентац к недели истории\го р ис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14290"/>
            <a:ext cx="5851296" cy="110972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2143116"/>
            <a:ext cx="8286808" cy="70788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Август 2012 г.    </a:t>
            </a:r>
          </a:p>
          <a:p>
            <a:r>
              <a:rPr lang="ru-RU" sz="2000" b="1" dirty="0" smtClean="0"/>
              <a:t>70 – летие со дня начала самой кровопролитной битвы человечества.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14876" y="6143644"/>
            <a:ext cx="3595899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Сталинградская битва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для презентац к недели истории\столыпи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2643206" cy="3696962"/>
          </a:xfrm>
          <a:prstGeom prst="rect">
            <a:avLst/>
          </a:prstGeom>
          <a:noFill/>
          <a:ln w="57150"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1027" name="Picture 3" descr="C:\Documents and Settings\Администратор\Рабочий стол\для презентац к недели истории\го р и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14290"/>
            <a:ext cx="6000792" cy="1200158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28596" y="5786454"/>
            <a:ext cx="8286808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Петр Аркадьевич </a:t>
            </a:r>
            <a:r>
              <a:rPr lang="ru-RU" b="1" dirty="0" smtClean="0"/>
              <a:t>Столыпин</a:t>
            </a:r>
            <a:r>
              <a:rPr lang="ru-RU" dirty="0" smtClean="0"/>
              <a:t> – достойный пример служения стране и людям.</a:t>
            </a:r>
            <a:endParaRPr lang="ru-RU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214678" y="2000240"/>
            <a:ext cx="5643602" cy="34778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57150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«Дайте мне 20 лет, и вы не узнаете Россию».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Столыпину удалось сформировать в России основы социальной политики,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произвести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глубокое переустройство государственных механизмов и государственного аппарата,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обеспечить впечатляющий рост промышленности.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Все то, что было сделано Столыпиным, привело Россию к тому,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 в 1913 году наша страна вошла в тройку ведущих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промышленных держав мира.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для презентац к недели истории\герб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100" y="1643050"/>
            <a:ext cx="7286676" cy="4712153"/>
          </a:xfrm>
          <a:prstGeom prst="rect">
            <a:avLst/>
          </a:prstGeom>
          <a:noFill/>
          <a:ln w="57150"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2053" name="Picture 5" descr="C:\Documents and Settings\Администратор\Рабочий стол\для презентац к недели истории\год россии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143248"/>
            <a:ext cx="2143140" cy="160735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2054" name="Picture 6" descr="C:\Documents and Settings\Администратор\Рабочий стол\для презентац к недели истории\го р ис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14290"/>
            <a:ext cx="6072230" cy="121444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286116" y="5143512"/>
            <a:ext cx="5572164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1150 – летие Российской   государственности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71869" y="6429396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5786454"/>
            <a:ext cx="8501122" cy="83099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400" b="1" dirty="0" smtClean="0"/>
              <a:t>Согласно летописному своду 862 год – </a:t>
            </a:r>
            <a:r>
              <a:rPr lang="ru-RU" sz="2400" b="1" dirty="0" err="1" smtClean="0"/>
              <a:t>год</a:t>
            </a:r>
            <a:r>
              <a:rPr lang="ru-RU" sz="2400" b="1" dirty="0" smtClean="0"/>
              <a:t> рождения Российского государства. </a:t>
            </a:r>
            <a:endParaRPr lang="ru-RU" sz="2000" b="1" dirty="0"/>
          </a:p>
        </p:txBody>
      </p:sp>
      <p:pic>
        <p:nvPicPr>
          <p:cNvPr id="2051" name="Picture 3" descr="C:\Documents and Settings\Администратор\Рабочий стол\для презентац к недели истории\год истории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785926"/>
            <a:ext cx="2473520" cy="185738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для презентац к недели истории\ал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928802"/>
            <a:ext cx="1839529" cy="2452706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\Рабочий стол\для презентац к недели истории\открытие памятни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8179930" cy="4827317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100" name="Picture 4" descr="C:\Documents and Settings\Администратор\Рабочий стол\для презентац к недели истории\го р ис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14291"/>
            <a:ext cx="6286544" cy="1257308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 flipH="1">
            <a:off x="214282" y="6211669"/>
            <a:ext cx="8786874" cy="646331"/>
          </a:xfrm>
          <a:prstGeom prst="rect">
            <a:avLst/>
          </a:prstGeom>
          <a:solidFill>
            <a:schemeClr val="accent4">
              <a:lumMod val="50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7 сентября 1862 г. в Новгороде в Кремле на Софийской площади император Александр </a:t>
            </a:r>
            <a:r>
              <a:rPr lang="en-US" b="1" dirty="0" smtClean="0"/>
              <a:t>II</a:t>
            </a:r>
            <a:r>
              <a:rPr lang="ru-RU" b="1" dirty="0" smtClean="0"/>
              <a:t>  открыл памятник «1000- летие Руси»</a:t>
            </a:r>
            <a:endParaRPr lang="ru-RU" b="1" dirty="0"/>
          </a:p>
        </p:txBody>
      </p:sp>
      <p:pic>
        <p:nvPicPr>
          <p:cNvPr id="3074" name="Picture 2" descr="C:\Documents and Settings\Администратор\Рабочий стол\для презентац к недели истории\ал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3454" y="1928802"/>
            <a:ext cx="1875248" cy="250033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240</TotalTime>
  <Words>200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Ирина</cp:lastModifiedBy>
  <cp:revision>32</cp:revision>
  <dcterms:created xsi:type="dcterms:W3CDTF">2012-02-23T01:57:36Z</dcterms:created>
  <dcterms:modified xsi:type="dcterms:W3CDTF">2012-08-28T04:34:34Z</dcterms:modified>
</cp:coreProperties>
</file>