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Древняя Русь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en-US" dirty="0" smtClean="0"/>
              <a:t>VIII</a:t>
            </a:r>
            <a:r>
              <a:rPr lang="ru-RU" dirty="0" smtClean="0"/>
              <a:t>-первой половине </a:t>
            </a:r>
            <a:r>
              <a:rPr lang="en-US" dirty="0" smtClean="0"/>
              <a:t> XII</a:t>
            </a:r>
            <a:r>
              <a:rPr lang="ru-RU" dirty="0" smtClean="0"/>
              <a:t> 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(Соотнесите </a:t>
            </a:r>
            <a:r>
              <a:rPr lang="ru-RU" dirty="0" smtClean="0"/>
              <a:t>даты и </a:t>
            </a:r>
            <a:r>
              <a:rPr lang="ru-RU" dirty="0" smtClean="0"/>
              <a:t>события)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73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7" y="836712"/>
            <a:ext cx="61926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/>
              <a:t>Правление кн</a:t>
            </a:r>
            <a:r>
              <a:rPr lang="ru-RU" sz="2800" dirty="0" smtClean="0"/>
              <a:t>. Олега в Киеве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Правление кн. Владимира Мономаха в </a:t>
            </a:r>
            <a:r>
              <a:rPr lang="ru-RU" sz="2800" dirty="0"/>
              <a:t>Киеве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3) Правление кн. Игоря в Киеве</a:t>
            </a:r>
          </a:p>
          <a:p>
            <a:r>
              <a:rPr lang="ru-RU" sz="2800" dirty="0" smtClean="0"/>
              <a:t>4) </a:t>
            </a:r>
            <a:r>
              <a:rPr lang="ru-RU" sz="2800" dirty="0"/>
              <a:t>Правление кн. </a:t>
            </a:r>
            <a:r>
              <a:rPr lang="ru-RU" sz="2800" dirty="0" smtClean="0"/>
              <a:t>Ярослава Мудрого</a:t>
            </a:r>
          </a:p>
          <a:p>
            <a:r>
              <a:rPr lang="ru-RU" sz="2800" dirty="0" smtClean="0"/>
              <a:t>5) </a:t>
            </a:r>
            <a:r>
              <a:rPr lang="ru-RU" sz="2800" dirty="0"/>
              <a:t>Правление кн. </a:t>
            </a:r>
            <a:r>
              <a:rPr lang="ru-RU" sz="2800" dirty="0" smtClean="0"/>
              <a:t>Ольги в Киеве</a:t>
            </a:r>
          </a:p>
          <a:p>
            <a:r>
              <a:rPr lang="ru-RU" sz="2800" dirty="0" smtClean="0"/>
              <a:t>6) </a:t>
            </a:r>
            <a:r>
              <a:rPr lang="ru-RU" sz="2800" dirty="0"/>
              <a:t>Правление кн. </a:t>
            </a:r>
            <a:r>
              <a:rPr lang="ru-RU" sz="2800" dirty="0" smtClean="0"/>
              <a:t>Юрия Долгорукого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в </a:t>
            </a:r>
            <a:r>
              <a:rPr lang="ru-RU" sz="2800" dirty="0"/>
              <a:t>Суздале</a:t>
            </a:r>
          </a:p>
          <a:p>
            <a:r>
              <a:rPr lang="ru-RU" sz="2800" dirty="0" smtClean="0"/>
              <a:t>7) Крещение Руси</a:t>
            </a:r>
          </a:p>
          <a:p>
            <a:r>
              <a:rPr lang="ru-RU" sz="2800" dirty="0" smtClean="0"/>
              <a:t>8) Первое упоминание о Москве</a:t>
            </a:r>
          </a:p>
          <a:p>
            <a:r>
              <a:rPr lang="ru-RU" sz="2800" dirty="0" smtClean="0"/>
              <a:t>9) </a:t>
            </a:r>
            <a:r>
              <a:rPr lang="ru-RU" sz="2800" dirty="0"/>
              <a:t>Правление кн. </a:t>
            </a:r>
            <a:r>
              <a:rPr lang="ru-RU" sz="2800" dirty="0" smtClean="0"/>
              <a:t>Владимира в Киеве</a:t>
            </a:r>
          </a:p>
          <a:p>
            <a:r>
              <a:rPr lang="ru-RU" sz="2800" dirty="0" smtClean="0"/>
              <a:t>10)</a:t>
            </a:r>
            <a:r>
              <a:rPr lang="ru-RU" sz="2800" dirty="0"/>
              <a:t> Правление кн. </a:t>
            </a:r>
            <a:r>
              <a:rPr lang="ru-RU" sz="2800" dirty="0" smtClean="0"/>
              <a:t>Святослава в Киеве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156177" y="836712"/>
            <a:ext cx="288032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а</a:t>
            </a:r>
            <a:r>
              <a:rPr lang="ru-RU" sz="3200" dirty="0" smtClean="0"/>
              <a:t>) 1147г.</a:t>
            </a:r>
          </a:p>
          <a:p>
            <a:r>
              <a:rPr lang="ru-RU" sz="3200" dirty="0"/>
              <a:t>б</a:t>
            </a:r>
            <a:r>
              <a:rPr lang="ru-RU" sz="3200" dirty="0" smtClean="0"/>
              <a:t>)1019-1054г.г.</a:t>
            </a:r>
          </a:p>
          <a:p>
            <a:r>
              <a:rPr lang="ru-RU" sz="3200" dirty="0"/>
              <a:t>в</a:t>
            </a:r>
            <a:r>
              <a:rPr lang="ru-RU" sz="3200" dirty="0" smtClean="0"/>
              <a:t>)1113-1125г.г.</a:t>
            </a:r>
          </a:p>
          <a:p>
            <a:r>
              <a:rPr lang="ru-RU" sz="3200" dirty="0"/>
              <a:t>г</a:t>
            </a:r>
            <a:r>
              <a:rPr lang="ru-RU" sz="3200" dirty="0" smtClean="0"/>
              <a:t>)882-912г.г.</a:t>
            </a:r>
          </a:p>
          <a:p>
            <a:r>
              <a:rPr lang="ru-RU" sz="3200" dirty="0"/>
              <a:t>д</a:t>
            </a:r>
            <a:r>
              <a:rPr lang="ru-RU" sz="3200" dirty="0" smtClean="0"/>
              <a:t>)988 г.</a:t>
            </a:r>
          </a:p>
          <a:p>
            <a:r>
              <a:rPr lang="ru-RU" sz="3200" dirty="0"/>
              <a:t>е</a:t>
            </a:r>
            <a:r>
              <a:rPr lang="ru-RU" sz="3200" dirty="0" smtClean="0"/>
              <a:t>)912-945г.г.</a:t>
            </a:r>
          </a:p>
          <a:p>
            <a:r>
              <a:rPr lang="ru-RU" sz="3200" dirty="0"/>
              <a:t>ж</a:t>
            </a:r>
            <a:r>
              <a:rPr lang="ru-RU" sz="3200" dirty="0" smtClean="0"/>
              <a:t>)1125-1157г.г.</a:t>
            </a:r>
          </a:p>
          <a:p>
            <a:r>
              <a:rPr lang="ru-RU" sz="3200" dirty="0"/>
              <a:t>з</a:t>
            </a:r>
            <a:r>
              <a:rPr lang="ru-RU" sz="3200" dirty="0" smtClean="0"/>
              <a:t>)945-957г.г.</a:t>
            </a:r>
          </a:p>
          <a:p>
            <a:r>
              <a:rPr lang="ru-RU" sz="3200" dirty="0"/>
              <a:t>и</a:t>
            </a:r>
            <a:r>
              <a:rPr lang="ru-RU" sz="3200" dirty="0" smtClean="0"/>
              <a:t>)957-972г.г</a:t>
            </a:r>
            <a:r>
              <a:rPr lang="ru-RU" sz="3200" dirty="0"/>
              <a:t>.</a:t>
            </a:r>
          </a:p>
          <a:p>
            <a:r>
              <a:rPr lang="ru-RU" sz="3200" dirty="0"/>
              <a:t>к</a:t>
            </a:r>
            <a:r>
              <a:rPr lang="ru-RU" sz="3200" dirty="0" smtClean="0"/>
              <a:t>)980-1015г.г.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8430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103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Древняя Русь  в VIII-первой половине  XII века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Древняя Русь  в VIII-первой половине  XII</dc:title>
  <dc:creator>Lubov</dc:creator>
  <cp:lastModifiedBy>Lubov</cp:lastModifiedBy>
  <cp:revision>8</cp:revision>
  <dcterms:created xsi:type="dcterms:W3CDTF">2015-03-25T08:55:21Z</dcterms:created>
  <dcterms:modified xsi:type="dcterms:W3CDTF">2015-03-25T11:15:36Z</dcterms:modified>
</cp:coreProperties>
</file>