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Древняя Русь и Русь Удельная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488832" cy="1752600"/>
          </a:xfrm>
        </p:spPr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асставьте </a:t>
            </a:r>
          </a:p>
          <a:p>
            <a:r>
              <a:rPr lang="ru-RU" dirty="0" smtClean="0"/>
              <a:t>в хронологической последовательности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601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55250" y="3752978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Рюрик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00192" y="5353511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Олег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00192" y="260649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Игорь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65553" y="1988840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Ольга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7808" y="1988840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Святослав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5373216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Владимир Святой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55633" y="3752978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кн. </a:t>
            </a:r>
            <a:r>
              <a:rPr lang="ru-RU" sz="2800" dirty="0" smtClean="0"/>
              <a:t>Ярослав Мудрый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7202" y="260648"/>
            <a:ext cx="2778614" cy="931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Владимир Мономах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6991" y="3752029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Юрий Долгорукий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5373216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/>
              <a:t>к</a:t>
            </a:r>
            <a:r>
              <a:rPr lang="ru-RU" sz="2800" dirty="0" smtClean="0"/>
              <a:t>н. Всеволод Большое Гнездо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97560" y="269068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Александр Невский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00192" y="1988840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Андрей </a:t>
            </a:r>
            <a:r>
              <a:rPr lang="ru-RU" sz="2800" dirty="0" err="1" smtClean="0"/>
              <a:t>Боголюбский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5072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37202" y="260648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Рюрик</a:t>
            </a:r>
            <a:endParaRPr lang="ru-RU" sz="28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75856" y="260648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Олег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00192" y="260649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Игорь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202" y="1963688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Ольга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5856" y="1837711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Святослав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00192" y="1837711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Владимир Святой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7202" y="3717032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кн. </a:t>
            </a:r>
            <a:r>
              <a:rPr lang="ru-RU" sz="2800" dirty="0" smtClean="0"/>
              <a:t>Ярослав Мудрый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5856" y="3717032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Владимир Мономах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0192" y="3702557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Юрий Долгорукий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5373216"/>
            <a:ext cx="27580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/>
              <a:t>к</a:t>
            </a:r>
            <a:r>
              <a:rPr lang="ru-RU" sz="2800" dirty="0" smtClean="0"/>
              <a:t>н. Всеволод Большое Гнездо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192" y="5373216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Александр Невский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7202" y="5373216"/>
            <a:ext cx="277861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</a:t>
            </a:r>
            <a:r>
              <a:rPr lang="ru-RU" sz="2800" dirty="0" smtClean="0"/>
              <a:t>н. Андрей </a:t>
            </a:r>
            <a:r>
              <a:rPr lang="ru-RU" sz="2800" dirty="0" err="1" smtClean="0"/>
              <a:t>Боголюбский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3955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97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Древняя Русь и Русь Удельная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Lubov</cp:lastModifiedBy>
  <cp:revision>4</cp:revision>
  <dcterms:created xsi:type="dcterms:W3CDTF">2015-03-25T13:41:57Z</dcterms:created>
  <dcterms:modified xsi:type="dcterms:W3CDTF">2015-03-25T14:21:40Z</dcterms:modified>
</cp:coreProperties>
</file>