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Русь Удельная в</a:t>
            </a:r>
            <a:r>
              <a:rPr lang="en-US" dirty="0" smtClean="0"/>
              <a:t>XII – XIII</a:t>
            </a:r>
            <a:r>
              <a:rPr lang="ru-RU" dirty="0" smtClean="0"/>
              <a:t> веках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(Соотнесите даты и события)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6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88640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1) 1097 г.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873974"/>
            <a:ext cx="2232248" cy="4450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2) 1223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556792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3)1315-1341г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680" y="4365104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7)1132 г;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6381328"/>
            <a:ext cx="2232248" cy="338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10) 1242 г.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276872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4) 1185 г.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5733256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9) 1237 г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085183"/>
            <a:ext cx="2232248" cy="3997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8)к.30-х </a:t>
            </a:r>
            <a:r>
              <a:rPr lang="ru-RU" sz="2400" dirty="0" err="1" smtClean="0"/>
              <a:t>г.г</a:t>
            </a:r>
            <a:r>
              <a:rPr lang="ru-RU" sz="2400" dirty="0" smtClean="0"/>
              <a:t>.</a:t>
            </a:r>
            <a:r>
              <a:rPr lang="en-US" sz="2400" dirty="0" smtClean="0"/>
              <a:t>XIII</a:t>
            </a:r>
            <a:r>
              <a:rPr lang="ru-RU" sz="2400" dirty="0" smtClean="0"/>
              <a:t>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680" y="3645024"/>
            <a:ext cx="22322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6) 1240 г.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2971800"/>
            <a:ext cx="223224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5)1176-1212г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94920" y="188640"/>
            <a:ext cx="640871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А-Правление </a:t>
            </a:r>
            <a:r>
              <a:rPr lang="ru-RU" sz="2000" dirty="0" err="1" smtClean="0"/>
              <a:t>Гедимина</a:t>
            </a:r>
            <a:r>
              <a:rPr lang="ru-RU" sz="2000" dirty="0" smtClean="0"/>
              <a:t> в Великом княжестве Литовском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94920" y="861864"/>
            <a:ext cx="640871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Б-Ледовое побоище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94920" y="1556792"/>
            <a:ext cx="640871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В-Нашествие монголов на Русь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94920" y="2251720"/>
            <a:ext cx="6408712" cy="6012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Г-Правление князя Всеволода Большое Гнездо  во Владимире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94920" y="2946648"/>
            <a:ext cx="640871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Д-Съезд князей в г. </a:t>
            </a:r>
            <a:r>
              <a:rPr lang="ru-RU" sz="2800" dirty="0" err="1" smtClean="0"/>
              <a:t>Любече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94920" y="3657950"/>
            <a:ext cx="640871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Е-Битва на р. Калке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94920" y="4376014"/>
            <a:ext cx="6441576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Ж-Невская битва</a:t>
            </a:r>
            <a:endParaRPr lang="ru-RU" sz="28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94920" y="5094078"/>
            <a:ext cx="6474440" cy="3908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З-Образование Литовского гос-ва во главе с </a:t>
            </a:r>
            <a:r>
              <a:rPr lang="ru-RU" sz="2000" dirty="0" err="1" smtClean="0"/>
              <a:t>Миндовгом</a:t>
            </a:r>
            <a:endParaRPr lang="ru-RU" sz="20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94920" y="5733256"/>
            <a:ext cx="6507304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И-Начало раздробленности на Руси</a:t>
            </a:r>
            <a:endParaRPr lang="ru-RU" sz="28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94920" y="6381328"/>
            <a:ext cx="6425144" cy="339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к-«Слово о полку Игореве», поход </a:t>
            </a:r>
            <a:r>
              <a:rPr lang="ru-RU" sz="2000" dirty="0" err="1" smtClean="0"/>
              <a:t>кн.Игоря</a:t>
            </a:r>
            <a:r>
              <a:rPr lang="ru-RU" sz="2000" dirty="0" smtClean="0"/>
              <a:t> п/в половцев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85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1Д; 2Е; 3А; 4К; 5Г; 6Ж; 7И; 8З; 9В; 10Б.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5314" y="836712"/>
            <a:ext cx="8064896" cy="159760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127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Русь Удельная вXII – XIII веках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Русь Удельная вXII – XIII веках</dc:title>
  <dc:creator>Lubov</dc:creator>
  <cp:lastModifiedBy>Lubov</cp:lastModifiedBy>
  <cp:revision>11</cp:revision>
  <dcterms:created xsi:type="dcterms:W3CDTF">2015-03-25T11:15:47Z</dcterms:created>
  <dcterms:modified xsi:type="dcterms:W3CDTF">2015-03-25T13:41:34Z</dcterms:modified>
</cp:coreProperties>
</file>