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Русь Удельная в</a:t>
            </a:r>
            <a:r>
              <a:rPr lang="en-US" dirty="0"/>
              <a:t>XII – XIII</a:t>
            </a:r>
            <a:r>
              <a:rPr lang="ru-RU" dirty="0"/>
              <a:t> веках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128792" cy="1752600"/>
          </a:xfrm>
        </p:spPr>
        <p:txBody>
          <a:bodyPr/>
          <a:lstStyle/>
          <a:p>
            <a:r>
              <a:rPr lang="ru-RU" dirty="0"/>
              <a:t>(Соотнесите термины и их значение)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576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28" y="120796"/>
            <a:ext cx="1944216" cy="457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1-уделы</a:t>
            </a:r>
            <a:endParaRPr lang="ru-RU" sz="28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724144"/>
            <a:ext cx="1944216" cy="457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2-рать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1362472"/>
            <a:ext cx="1944216" cy="4606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/>
              <a:t> 3-посадник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3310136"/>
            <a:ext cx="1944216" cy="457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6тысяцкий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3933056"/>
            <a:ext cx="1944216" cy="457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7-курултай</a:t>
            </a: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1984634"/>
            <a:ext cx="1944216" cy="4614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4-нойон</a:t>
            </a:r>
            <a:endParaRPr lang="ru-RU" sz="2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5229200"/>
            <a:ext cx="1944216" cy="457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/>
              <a:t>9-резиденция</a:t>
            </a:r>
            <a:endParaRPr lang="ru-RU" sz="2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2636912"/>
            <a:ext cx="1944216" cy="457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5-выход</a:t>
            </a:r>
            <a:endParaRPr lang="ru-RU" sz="28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4581128"/>
            <a:ext cx="1944216" cy="457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8-баскак</a:t>
            </a:r>
            <a:endParaRPr lang="ru-RU" sz="28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5943600"/>
            <a:ext cx="1944216" cy="457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10-ярлык</a:t>
            </a:r>
            <a:endParaRPr lang="ru-RU" sz="28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411760" y="120796"/>
            <a:ext cx="6624736" cy="4572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/>
              <a:t>1-местопребывание высокопоставленного лица</a:t>
            </a:r>
            <a:endParaRPr lang="ru-RU" sz="2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11760" y="724144"/>
            <a:ext cx="6624736" cy="4572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/>
              <a:t>2-представитель </a:t>
            </a:r>
            <a:r>
              <a:rPr lang="ru-RU" sz="2400" dirty="0" err="1" smtClean="0"/>
              <a:t>орд.хана</a:t>
            </a:r>
            <a:r>
              <a:rPr lang="ru-RU" sz="2400" dirty="0" smtClean="0"/>
              <a:t> на </a:t>
            </a:r>
            <a:r>
              <a:rPr lang="ru-RU" sz="2400" dirty="0" err="1" smtClean="0"/>
              <a:t>Руси,сборщик</a:t>
            </a:r>
            <a:r>
              <a:rPr lang="ru-RU" sz="2400" dirty="0" smtClean="0"/>
              <a:t> дани</a:t>
            </a:r>
            <a:endParaRPr lang="ru-RU" sz="2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411760" y="1984634"/>
            <a:ext cx="6624736" cy="4572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4-съезд монгольской знати</a:t>
            </a:r>
            <a:endParaRPr lang="ru-RU" sz="28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36561" y="1365920"/>
            <a:ext cx="6624736" cy="4572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3-войско</a:t>
            </a:r>
            <a:endParaRPr lang="ru-RU" sz="28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11760" y="2636912"/>
            <a:ext cx="6624736" cy="4572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5-ханская грамота, давала право кн. </a:t>
            </a:r>
            <a:r>
              <a:rPr lang="ru-RU" sz="2800" dirty="0" err="1" smtClean="0"/>
              <a:t>власт</a:t>
            </a:r>
            <a:endParaRPr lang="ru-RU" sz="28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11760" y="3289190"/>
            <a:ext cx="6624736" cy="4572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6-дань Руси Золотой Орде</a:t>
            </a:r>
            <a:endParaRPr lang="ru-RU" sz="28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760" y="3941468"/>
            <a:ext cx="6624736" cy="4572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7-(</a:t>
            </a:r>
            <a:r>
              <a:rPr lang="ru-RU" sz="2800" dirty="0" err="1" smtClean="0"/>
              <a:t>монг</a:t>
            </a:r>
            <a:r>
              <a:rPr lang="ru-RU" sz="2800" dirty="0" smtClean="0"/>
              <a:t>.) знатный человек, князь</a:t>
            </a:r>
            <a:endParaRPr lang="ru-RU" sz="28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01683" y="4584515"/>
            <a:ext cx="6624736" cy="4572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8-высшее должностное лицо в Новгороде</a:t>
            </a:r>
            <a:endParaRPr lang="ru-RU" sz="28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19122" y="5229200"/>
            <a:ext cx="6624736" cy="4572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9-помощник посадника в Новгороде</a:t>
            </a:r>
            <a:endParaRPr lang="ru-RU" sz="28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36561" y="5943600"/>
            <a:ext cx="6624736" cy="4572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10-владения младших членов </a:t>
            </a:r>
            <a:r>
              <a:rPr lang="ru-RU" sz="2800" dirty="0" err="1" smtClean="0"/>
              <a:t>княж</a:t>
            </a:r>
            <a:r>
              <a:rPr lang="ru-RU" sz="2800" dirty="0" smtClean="0"/>
              <a:t>. рода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36823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9512" y="836712"/>
            <a:ext cx="8784976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1-10; 2-3; 3-8; 4-7; 5-6; 6-9; 7-4; 8-2; 9-1; 10-5.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534587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92</Words>
  <Application>Microsoft Office PowerPoint</Application>
  <PresentationFormat>Экран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Русь Удельная вXII – XIII веках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Русь Удельная вXII – XIII веках</dc:title>
  <dc:creator>Lubov</dc:creator>
  <cp:lastModifiedBy>Lubov</cp:lastModifiedBy>
  <cp:revision>6</cp:revision>
  <dcterms:created xsi:type="dcterms:W3CDTF">2015-03-25T12:25:30Z</dcterms:created>
  <dcterms:modified xsi:type="dcterms:W3CDTF">2015-03-25T13:34:03Z</dcterms:modified>
</cp:coreProperties>
</file>