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9" r:id="rId4"/>
    <p:sldId id="270" r:id="rId5"/>
    <p:sldId id="267" r:id="rId6"/>
    <p:sldId id="265" r:id="rId7"/>
    <p:sldId id="258" r:id="rId8"/>
    <p:sldId id="266" r:id="rId9"/>
    <p:sldId id="257" r:id="rId10"/>
    <p:sldId id="259" r:id="rId11"/>
    <p:sldId id="260" r:id="rId12"/>
    <p:sldId id="268" r:id="rId13"/>
    <p:sldId id="263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xdesign.ru/aphorism/author/a_alembert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ЮТА\Desktop\олеся\1264636594_1234962019_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118945" cy="34183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2643182"/>
            <a:ext cx="4608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Истинное равенство граждан состоит в том, чтобы все они одинаково были подчинены законам. 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Ж.Д'Аламбер</a:t>
            </a:r>
            <a:endParaRPr lang="ru-RU" sz="2400" i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 typeface="Arial" pitchFamily="34" charset="0"/>
              <a:buChar char="•"/>
            </a:pPr>
            <a:endParaRPr lang="ru-RU" sz="2400" i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 typeface="Arial" pitchFamily="34" charset="0"/>
              <a:buChar char="•"/>
            </a:pPr>
            <a:endParaRPr lang="ru-RU" sz="2400" i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втор работы :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читель обществознания Степаненко Татьяна Леонидовна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МОУ «СОШ» с. Приуральское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620688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Конституция РФ – основной закон государства.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548680"/>
            <a:ext cx="5904656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права, зафиксированные в Конституции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348880"/>
            <a:ext cx="266429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Личные (право на жизнь)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2276872"/>
            <a:ext cx="257403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Политические (свобода слова, совести, мысли)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933056"/>
            <a:ext cx="2592288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Социально-экономические (право на труд, отдых, образование, чистую экологию)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429000"/>
            <a:ext cx="288032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Культурные (право на свою национальную культуру, язык)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7166167">
            <a:off x="1825466" y="1672258"/>
            <a:ext cx="632462" cy="345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883657">
            <a:off x="3488536" y="1574307"/>
            <a:ext cx="360040" cy="171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7984" y="1556792"/>
            <a:ext cx="360040" cy="3384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868354">
            <a:off x="6751855" y="1644887"/>
            <a:ext cx="732523" cy="345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75856" y="5157192"/>
            <a:ext cx="208823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Гражданские (избирательное право)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21223509">
            <a:off x="5414823" y="1569681"/>
            <a:ext cx="360040" cy="2265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Конституция государства закрепила ряд важных основополагающих обязанностей граждан: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обязан соблюдать законы государства.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должен платить налоги, сборы.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должен защищать Отечество.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должен сохранять природу.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должен заботиться о детях и нетрудоспособных родителях.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Гражданин должен беречь памятники культуры.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569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Гражданские права и свободы: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свободу и личную неприкосновенность. Только суд имеет право вынести обвинение и лишить человека свободы.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293096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неприкосновенность таких сторон частной жизни, как сфера семейных, дружеских, деловых отношений.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86104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335699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уважение личности.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70567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Политические права и свободы: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Право принимать участие в управлении своей страной.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Право человека на свободу мысли.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Свобода совести и религии.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Право на свободу убеждений.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Право на свободу мирных собраний и ассоциаций.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6605" y="980728"/>
            <a:ext cx="692971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Экономические права и свободы: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собственность.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труд.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отдых и досуг.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достойный жизненный уровень.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8373" y="4077072"/>
            <a:ext cx="642675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Культурные права: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образование.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участие в культурной жизни.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5" y="642918"/>
            <a:ext cx="80010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mtClean="0"/>
              <a:t> </a:t>
            </a: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О бесспорном и спорном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Для меня важно, что нынешняя Конституция обращена всеми своими статьями к личности, к человеку, к гражданину. В нём нет и намёка на верховенство одних  и даже косвенную подчинённость других. В ней чёрным по белому записано признание идеологического многообразия, политического многообразия, многопартийности, равенства перед законом общественных организаций, то, что никакая религия не может признаваться государственной.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( </a:t>
            </a:r>
            <a:r>
              <a:rPr lang="ru-RU" dirty="0" smtClean="0">
                <a:solidFill>
                  <a:srgbClr val="7030A0"/>
                </a:solidFill>
              </a:rPr>
              <a:t>Л. </a:t>
            </a:r>
            <a:r>
              <a:rPr lang="ru-RU" dirty="0" err="1" smtClean="0">
                <a:solidFill>
                  <a:srgbClr val="7030A0"/>
                </a:solidFill>
              </a:rPr>
              <a:t>Корнешов</a:t>
            </a:r>
            <a:r>
              <a:rPr lang="ru-RU" dirty="0" smtClean="0">
                <a:solidFill>
                  <a:srgbClr val="7030A0"/>
                </a:solidFill>
              </a:rPr>
              <a:t>, журналист 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730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Литература:</a:t>
            </a:r>
          </a:p>
          <a:p>
            <a:pPr algn="ctr"/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1.А.Ф. Никитин «Право и политика»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2.Я.В. Соколов, А.С. </a:t>
            </a:r>
            <a:r>
              <a:rPr lang="ru-RU" dirty="0" err="1" smtClean="0">
                <a:solidFill>
                  <a:srgbClr val="0070C0"/>
                </a:solidFill>
              </a:rPr>
              <a:t>Прутченков</a:t>
            </a:r>
            <a:r>
              <a:rPr lang="ru-RU" dirty="0" smtClean="0">
                <a:solidFill>
                  <a:srgbClr val="0070C0"/>
                </a:solidFill>
              </a:rPr>
              <a:t> «</a:t>
            </a:r>
            <a:r>
              <a:rPr lang="ru-RU" dirty="0" err="1" smtClean="0">
                <a:solidFill>
                  <a:srgbClr val="0070C0"/>
                </a:solidFill>
              </a:rPr>
              <a:t>Граждановедение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3.А.Ф</a:t>
            </a:r>
            <a:r>
              <a:rPr lang="ru-RU" dirty="0" smtClean="0">
                <a:solidFill>
                  <a:srgbClr val="0070C0"/>
                </a:solidFill>
              </a:rPr>
              <a:t>. Никитин </a:t>
            </a:r>
            <a:r>
              <a:rPr lang="ru-RU" dirty="0" smtClean="0">
                <a:solidFill>
                  <a:srgbClr val="0070C0"/>
                </a:solidFill>
              </a:rPr>
              <a:t>«Конституционное право»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4.Конституция РФ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5.А.И.Кравченко, Е.А. Певцова «Обществознание»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constitutio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устройство)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закон государства,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определяющий его общественное и государственное устройство, порядок и принципы образования представительных органов власти, избирательную систему, основные права и обязанности граждан.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365104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в истории России (РСФСР) насчитывается 5 Конституций: 1918 г., 1925 г., 1937 г., 1978 г., 1993 г. и три Конституции СССР: 1924 г., 1936 г., 1977 г.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Первой в Советском государстве была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Конституция РСФСР 1918 г.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2520280" cy="388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Pic_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08920"/>
            <a:ext cx="2376264" cy="300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у нас действует Конституция  Российской Федерации, принятая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декабря 1993 года.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Pic_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2532311" cy="349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L13_p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88840"/>
            <a:ext cx="30019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своей структуре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Конституция РФ состоит из Преамбулы и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разделов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Преамбуле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характеризуются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и цели принятия Конституции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Далее следуют разделы, которые делятся на главы. Главы состоят из статей.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первый содержит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статей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сгруппированных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девяти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главах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1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Основы конституционного строя;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2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Права и свободы человека и гражданина;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3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Федеративное устройство;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4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Президент Российской Федерации;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5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Федеральное Собрание;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6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Правительство Российской Федерации;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7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Судебная власть;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8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Местное самоуправление; </a:t>
            </a:r>
          </a:p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Глава 9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Конституционные поправки и пересмотр Конституции. Раздел второй называется «3аключительные и переходные положения» и содержит девять частей.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Главные характеристики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 конституционного строя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Российская Федерация - Россия есть демократическое федеративное правовое государство с республиканской формой правления.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Наименования Российская Федерация и Россия равнозначны.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2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Человек, его права и свободы являются высшей ценностью. Признание, соблюдение и защита прав и свобод человека и гражданина - обязанность государства.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200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Конституция РФ имеет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высшую юридическую силу, прямое действие и применяется на всей территории России. Законы и иные правовые акты, применяемые в Российской Федерации, не должны противоречить Конституции РФ.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конституциях закрепляются нормы взаимоотношений граждан и государства, права личности, правовое равенство всех граждан; описываются характер государства (республика, монархия, федерация и т.п.), статус различных властей. Правила взаимоотношения парламента, президента, правительства и суда, а также структура и порядок функционирования органов управления.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-1620688" y="17728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Конституция РФ выступает Основным законом нашей страны. Её фундаментом являются международные документы, защищающие права человека: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1948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Всеобщая декларация прав человека;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1950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Европейская конвенция о защите прав человека и основных свобод;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1959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Декларация прав ребёнка;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1960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Международный пакт об экономических, социальных и культурных правах;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1966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Международный пакт о гражданских и политических правах;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1989 г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Конвенция о правах ребёнка.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476672"/>
            <a:ext cx="25458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Конституция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628800"/>
            <a:ext cx="528381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Основа всего законодательства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2708920"/>
            <a:ext cx="314861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Стабильный закон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789040"/>
            <a:ext cx="64087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Закрепляет базовые принципы государственного устройства, права и обязанности граждан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5589240"/>
            <a:ext cx="523893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Принимается в особом порядке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12474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3968" y="220486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3968" y="508518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3284984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852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Валентина</cp:lastModifiedBy>
  <cp:revision>38</cp:revision>
  <dcterms:created xsi:type="dcterms:W3CDTF">2015-03-31T18:12:54Z</dcterms:created>
  <dcterms:modified xsi:type="dcterms:W3CDTF">2015-04-03T13:18:25Z</dcterms:modified>
</cp:coreProperties>
</file>