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313" r:id="rId2"/>
    <p:sldId id="256" r:id="rId3"/>
    <p:sldId id="257" r:id="rId4"/>
    <p:sldId id="311" r:id="rId5"/>
    <p:sldId id="268" r:id="rId6"/>
    <p:sldId id="306" r:id="rId7"/>
    <p:sldId id="312" r:id="rId8"/>
    <p:sldId id="31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7314" autoAdjust="0"/>
  </p:normalViewPr>
  <p:slideViewPr>
    <p:cSldViewPr>
      <p:cViewPr varScale="1">
        <p:scale>
          <a:sx n="72" d="100"/>
          <a:sy n="72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CDA90-FB27-4FA2-B60B-2B51A92AE2F7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07299-FAB6-4F30-840A-8C3BCEA7B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07299-FAB6-4F30-840A-8C3BCEA7BA2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15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331233"/>
            <a:ext cx="6629400" cy="1143000"/>
          </a:xfrm>
        </p:spPr>
        <p:txBody>
          <a:bodyPr/>
          <a:lstStyle/>
          <a:p>
            <a:pPr algn="ctr"/>
            <a:r>
              <a:rPr lang="ru-RU" sz="3200" b="1" dirty="0" err="1" smtClean="0"/>
              <a:t>Валиуллин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Илшат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Гусманович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400" b="1" i="1" dirty="0" smtClean="0"/>
              <a:t>учитель географии  МБОУ «</a:t>
            </a:r>
            <a:r>
              <a:rPr lang="ru-RU" sz="2400" b="1" i="1" dirty="0" err="1" smtClean="0"/>
              <a:t>Азбабинская</a:t>
            </a:r>
            <a:r>
              <a:rPr lang="ru-RU" sz="2400" b="1" i="1" dirty="0"/>
              <a:t> </a:t>
            </a:r>
            <a:r>
              <a:rPr lang="ru-RU" sz="2400" b="1" i="1" dirty="0" smtClean="0"/>
              <a:t>средняя общеобразовательная школа» </a:t>
            </a:r>
            <a:r>
              <a:rPr lang="ru-RU" sz="2400" b="1" i="1" dirty="0" err="1" smtClean="0"/>
              <a:t>Апастовского</a:t>
            </a:r>
            <a:r>
              <a:rPr lang="ru-RU" sz="2400" b="1" i="1" dirty="0" smtClean="0"/>
              <a:t> района РТ</a:t>
            </a:r>
            <a:endParaRPr lang="ru-RU" sz="24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дежда\Desktop\учитель года 2015 все\ФОТО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645024"/>
            <a:ext cx="226774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3" y="345893"/>
            <a:ext cx="1763241" cy="128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" descr="C:\Documents and Settings\1\Мои документы\Мои рисунки\Организатор клипов (Microsoft)\MC90043806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406" y="4509120"/>
            <a:ext cx="1949313" cy="1944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823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789040"/>
            <a:ext cx="8029556" cy="115436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два разряда путешествий ,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Один-пускаться с места в даль.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Другой-сидеть себе на месте.</a:t>
            </a:r>
            <a:b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Листать обратно календарь.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</a:t>
            </a:r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Твардовский</a:t>
            </a:r>
            <a:endParaRPr lang="ru-RU" sz="1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770" y="298079"/>
            <a:ext cx="2620983" cy="200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ОПРЕДЕЛИТЬ МАТЕРИК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57364"/>
            <a:ext cx="8003232" cy="46434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800" dirty="0" smtClean="0"/>
              <a:t>Вытянутый материк,  часть которого лежит как в  </a:t>
            </a:r>
            <a:r>
              <a:rPr lang="ru-RU" sz="2800" dirty="0" err="1" smtClean="0"/>
              <a:t>Южном,так</a:t>
            </a:r>
            <a:r>
              <a:rPr lang="ru-RU" sz="2800" dirty="0" smtClean="0"/>
              <a:t> и Северном полушарии. Северные берега материка</a:t>
            </a:r>
            <a:r>
              <a:rPr lang="ru-RU" sz="2800" smtClean="0"/>
              <a:t>, омывается </a:t>
            </a:r>
            <a:r>
              <a:rPr lang="ru-RU" sz="2800" dirty="0" smtClean="0"/>
              <a:t>морем. Береговая линия  материка очень мало изрезана, связана с соседним материком узким   перешейком, через который прорыт судоходный канал. Омывается двумя океанами. </a:t>
            </a:r>
            <a:r>
              <a:rPr lang="ru-RU" sz="2800" dirty="0"/>
              <a:t>Нулевой меридиан не  пересекает. Экватор </a:t>
            </a:r>
            <a:r>
              <a:rPr lang="ru-RU" sz="2800" dirty="0" smtClean="0"/>
              <a:t>пересекает </a:t>
            </a:r>
            <a:r>
              <a:rPr lang="ru-RU" sz="2800" dirty="0"/>
              <a:t>ее в самой северной </a:t>
            </a:r>
            <a:r>
              <a:rPr lang="ru-RU" sz="2800" dirty="0" smtClean="0"/>
              <a:t>части.</a:t>
            </a:r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345893"/>
            <a:ext cx="2355835" cy="194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mtClean="0"/>
              <a:t>Тема:Южная</a:t>
            </a:r>
            <a:r>
              <a:rPr lang="ru-RU" dirty="0" smtClean="0"/>
              <a:t> Америка</a:t>
            </a:r>
            <a:br>
              <a:rPr lang="ru-RU" dirty="0" smtClean="0"/>
            </a:br>
            <a:r>
              <a:rPr lang="ru-RU" sz="3600" dirty="0" smtClean="0"/>
              <a:t>урок-путешествие</a:t>
            </a:r>
            <a:endParaRPr lang="ru-RU" sz="3600" dirty="0"/>
          </a:p>
        </p:txBody>
      </p:sp>
      <p:pic>
        <p:nvPicPr>
          <p:cNvPr id="3" name="Picture 2" descr="C:\Users\Надежда\Desktop\sam_f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4032448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 descr="C:\Documents and Settings\1\Мои документы\Мои рисунки\Организатор клипов (Microsoft)\MC90043806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1691680" cy="16299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22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7602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Выбрать из предложенных </a:t>
            </a:r>
            <a:r>
              <a:rPr lang="ru-RU" sz="2800" b="1" dirty="0" smtClean="0"/>
              <a:t>те географические объекты, </a:t>
            </a:r>
            <a:r>
              <a:rPr lang="ru-RU" sz="2800" b="1" dirty="0"/>
              <a:t>которые определяют географическое положение Южной </a:t>
            </a:r>
            <a:r>
              <a:rPr lang="ru-RU" sz="2800" b="1" dirty="0" smtClean="0"/>
              <a:t>Америки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11560" y="2492896"/>
            <a:ext cx="3786214" cy="414340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  </a:t>
            </a:r>
            <a:endParaRPr lang="ru-RU" sz="2800" dirty="0"/>
          </a:p>
          <a:p>
            <a:pPr lvl="0"/>
            <a:r>
              <a:rPr lang="ru-RU" sz="3100" b="1" dirty="0">
                <a:solidFill>
                  <a:srgbClr val="FF0000"/>
                </a:solidFill>
              </a:rPr>
              <a:t>Атлантический </a:t>
            </a:r>
            <a:r>
              <a:rPr lang="ru-RU" sz="3100" b="1" dirty="0" smtClean="0">
                <a:solidFill>
                  <a:srgbClr val="FF0000"/>
                </a:solidFill>
              </a:rPr>
              <a:t>океан</a:t>
            </a:r>
            <a:endParaRPr lang="ru-RU" sz="3100" b="1" dirty="0">
              <a:solidFill>
                <a:srgbClr val="FF0000"/>
              </a:solidFill>
            </a:endParaRPr>
          </a:p>
          <a:p>
            <a:pPr lvl="0"/>
            <a:r>
              <a:rPr lang="ru-RU" sz="3100" b="1" dirty="0">
                <a:solidFill>
                  <a:srgbClr val="FF0000"/>
                </a:solidFill>
              </a:rPr>
              <a:t>Средиземное море </a:t>
            </a:r>
          </a:p>
          <a:p>
            <a:pPr lvl="0"/>
            <a:r>
              <a:rPr lang="ru-RU" sz="3100" b="1" dirty="0" err="1">
                <a:solidFill>
                  <a:srgbClr val="FF0000"/>
                </a:solidFill>
              </a:rPr>
              <a:t>м</a:t>
            </a:r>
            <a:r>
              <a:rPr lang="ru-RU" sz="3100" b="1" dirty="0" err="1" smtClean="0">
                <a:solidFill>
                  <a:srgbClr val="FF0000"/>
                </a:solidFill>
              </a:rPr>
              <a:t>.Париньяс</a:t>
            </a:r>
            <a:endParaRPr lang="ru-RU" sz="3100" b="1" dirty="0">
              <a:solidFill>
                <a:srgbClr val="FF0000"/>
              </a:solidFill>
            </a:endParaRPr>
          </a:p>
          <a:p>
            <a:pPr lvl="0"/>
            <a:r>
              <a:rPr lang="ru-RU" sz="3100" b="1" dirty="0">
                <a:solidFill>
                  <a:srgbClr val="FF0000"/>
                </a:solidFill>
              </a:rPr>
              <a:t>Индийский океан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2040" y="3068960"/>
            <a:ext cx="3547864" cy="343462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4000" b="1" dirty="0" smtClean="0">
                <a:solidFill>
                  <a:srgbClr val="FF0000"/>
                </a:solidFill>
              </a:rPr>
              <a:t>Карибское море</a:t>
            </a:r>
            <a:endParaRPr lang="ru-RU" sz="4000" b="1" dirty="0">
              <a:solidFill>
                <a:srgbClr val="FF0000"/>
              </a:solidFill>
            </a:endParaRPr>
          </a:p>
          <a:p>
            <a:pPr lvl="0"/>
            <a:r>
              <a:rPr lang="ru-RU" sz="4000" b="1" dirty="0">
                <a:solidFill>
                  <a:srgbClr val="FF0000"/>
                </a:solidFill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</a:rPr>
              <a:t>ролив Дрейка</a:t>
            </a:r>
            <a:endParaRPr lang="ru-RU" sz="4000" b="1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Северный ледовитый </a:t>
            </a:r>
            <a:r>
              <a:rPr lang="ru-RU" sz="4000" b="1" dirty="0" smtClean="0">
                <a:solidFill>
                  <a:srgbClr val="FF0000"/>
                </a:solidFill>
              </a:rPr>
              <a:t>океан.</a:t>
            </a:r>
            <a:endParaRPr lang="ru-RU" sz="4000" b="1" dirty="0">
              <a:solidFill>
                <a:srgbClr val="FF0000"/>
              </a:solidFill>
            </a:endParaRPr>
          </a:p>
          <a:p>
            <a:pPr lvl="0"/>
            <a:r>
              <a:rPr lang="ru-RU" sz="4000" b="1" dirty="0">
                <a:solidFill>
                  <a:srgbClr val="FF0000"/>
                </a:solidFill>
              </a:rPr>
              <a:t>Коралловое море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7000" b="1" dirty="0" smtClean="0"/>
          </a:p>
        </p:txBody>
      </p:sp>
      <p:pic>
        <p:nvPicPr>
          <p:cNvPr id="2051" name="Picture 3" descr="C:\Documents and Settings\1\Мои документы\Мои рисунки\Организатор клипов (Microsoft)\MC90043487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42852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483768" y="1468985"/>
            <a:ext cx="5385780" cy="4752528"/>
          </a:xfrm>
        </p:spPr>
        <p:txBody>
          <a:bodyPr>
            <a:normAutofit fontScale="4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  </a:t>
            </a:r>
            <a:endParaRPr lang="ru-RU" dirty="0"/>
          </a:p>
          <a:p>
            <a:pPr lvl="0"/>
            <a:r>
              <a:rPr lang="ru-RU" sz="11200" b="1" dirty="0" smtClean="0">
                <a:solidFill>
                  <a:srgbClr val="FF0000"/>
                </a:solidFill>
              </a:rPr>
              <a:t>Атлантический океан</a:t>
            </a:r>
          </a:p>
          <a:p>
            <a:pPr lvl="0"/>
            <a:r>
              <a:rPr lang="ru-RU" sz="11200" b="1" dirty="0" smtClean="0">
                <a:solidFill>
                  <a:srgbClr val="FF0000"/>
                </a:solidFill>
              </a:rPr>
              <a:t>м. </a:t>
            </a:r>
            <a:r>
              <a:rPr lang="ru-RU" sz="11200" b="1" dirty="0" err="1" smtClean="0">
                <a:solidFill>
                  <a:srgbClr val="FF0000"/>
                </a:solidFill>
              </a:rPr>
              <a:t>Париньяс</a:t>
            </a:r>
            <a:endParaRPr lang="ru-RU" sz="11200" b="1" dirty="0">
              <a:solidFill>
                <a:srgbClr val="FF0000"/>
              </a:solidFill>
            </a:endParaRPr>
          </a:p>
          <a:p>
            <a:pPr lvl="0"/>
            <a:r>
              <a:rPr lang="ru-RU" sz="11200" b="1" dirty="0">
                <a:solidFill>
                  <a:srgbClr val="FF0000"/>
                </a:solidFill>
              </a:rPr>
              <a:t>Карибское море</a:t>
            </a:r>
          </a:p>
          <a:p>
            <a:pPr lvl="0"/>
            <a:r>
              <a:rPr lang="ru-RU" sz="11200" b="1" dirty="0">
                <a:solidFill>
                  <a:srgbClr val="FF0000"/>
                </a:solidFill>
              </a:rPr>
              <a:t>п</a:t>
            </a:r>
            <a:r>
              <a:rPr lang="ru-RU" sz="11200" b="1" dirty="0" smtClean="0">
                <a:solidFill>
                  <a:srgbClr val="FF0000"/>
                </a:solidFill>
              </a:rPr>
              <a:t>ролив Дрейка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2051" name="Picture 3" descr="C:\Documents and Settings\1\Мои документы\Мои рисунки\Организатор клипов (Microsoft)\MC90043487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42852"/>
            <a:ext cx="2643206" cy="2643206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304" y="401544"/>
            <a:ext cx="1712893" cy="212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4640200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60579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Documents and Settings\1\Мои документы\Мои рисунки\Организатор клипов (Microsoft)\MC90043487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6" y="-171400"/>
            <a:ext cx="2268346" cy="22683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5400000">
            <a:off x="6363796" y="2370159"/>
            <a:ext cx="2963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Атлантический океан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061494" y="2086796"/>
            <a:ext cx="28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м.Париньяс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63888" y="589670"/>
            <a:ext cx="2685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Карибское море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 rot="19653300">
            <a:off x="4295742" y="5563348"/>
            <a:ext cx="2963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ролив  Дрейка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ежда\Desktop\sam_fiz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4032448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" descr="C:\Documents and Settings\1\Мои документы\Мои рисунки\Организатор клипов (Microsoft)\MC90043806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1857388" cy="1857388"/>
          </a:xfrm>
          <a:prstGeom prst="rect">
            <a:avLst/>
          </a:prstGeom>
          <a:noFill/>
        </p:spPr>
      </p:pic>
      <p:pic>
        <p:nvPicPr>
          <p:cNvPr id="4" name="Picture 3" descr="C:\Documents and Settings\1\Мои документы\Мои рисунки\Организатор клипов (Microsoft)\MC90023291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276872"/>
            <a:ext cx="1797050" cy="1595437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76024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Почему западная часть  Южной Америки выше восточной части?</a:t>
            </a:r>
            <a:endParaRPr lang="ru-RU" sz="2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90800" y="381000"/>
            <a:ext cx="6248400" cy="17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515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d">
  <a:themeElements>
    <a:clrScheme name="Другая 256">
      <a:dk1>
        <a:sysClr val="windowText" lastClr="000000"/>
      </a:dk1>
      <a:lt1>
        <a:srgbClr val="EDF3AE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2289</TotalTime>
  <Words>110</Words>
  <Application>Microsoft Office PowerPoint</Application>
  <PresentationFormat>Экран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Mod</vt:lpstr>
      <vt:lpstr>Валиуллин Илшат Гусманович   учитель географии  МБОУ «Азбабинская средняя общеобразовательная школа» Апастовского района РТ</vt:lpstr>
      <vt:lpstr>Есть два разряда путешествий , Один-пускаться с места в даль. Другой-сидеть себе на месте. Листать обратно календарь.                                                Александр  Твардовский</vt:lpstr>
      <vt:lpstr>ОПРЕДЕЛИТЬ МАТЕРИК</vt:lpstr>
      <vt:lpstr>Тема:Южная Америка урок-путешествие</vt:lpstr>
      <vt:lpstr>Выбрать из предложенных те географические объекты, которые определяют географическое положение Южной Америки.</vt:lpstr>
      <vt:lpstr>Презентация PowerPoint</vt:lpstr>
      <vt:lpstr>Презентация PowerPoint</vt:lpstr>
      <vt:lpstr>Почему западная часть  Южной Америки выше восточной части?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Надежда</cp:lastModifiedBy>
  <cp:revision>223</cp:revision>
  <dcterms:created xsi:type="dcterms:W3CDTF">2010-02-09T20:20:17Z</dcterms:created>
  <dcterms:modified xsi:type="dcterms:W3CDTF">2015-03-23T18:19:33Z</dcterms:modified>
</cp:coreProperties>
</file>