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75" r:id="rId5"/>
    <p:sldId id="258" r:id="rId6"/>
    <p:sldId id="279" r:id="rId7"/>
    <p:sldId id="280" r:id="rId8"/>
    <p:sldId id="268" r:id="rId9"/>
    <p:sldId id="276" r:id="rId10"/>
    <p:sldId id="277" r:id="rId11"/>
    <p:sldId id="270" r:id="rId12"/>
    <p:sldId id="259" r:id="rId13"/>
    <p:sldId id="260" r:id="rId14"/>
    <p:sldId id="285" r:id="rId15"/>
    <p:sldId id="286" r:id="rId16"/>
    <p:sldId id="261" r:id="rId17"/>
    <p:sldId id="262" r:id="rId18"/>
    <p:sldId id="281" r:id="rId19"/>
    <p:sldId id="272" r:id="rId20"/>
    <p:sldId id="271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ов" initials="Я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20A4E-7F8F-4207-BF18-0AE84A0301C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889E-CA6D-4987-B904-DA15E33F5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8889E-CA6D-4987-B904-DA15E33F58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8CD-130F-4542-AC34-9F7B0D837442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8E1C-7148-4D39-86E0-1055298B3A82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D194-580D-4B6F-8961-A4C7FF6A9F41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27D0-3462-46CF-BAE5-F88A733B4494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42E-2375-4FAE-8389-BE436F8AA216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9B8B-1CB7-4E6A-9406-9BA5EA7C7731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6AC4-10DC-41F9-834F-14F1FC517CE9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17E-FC57-41FE-AADC-F12AFC5FDE60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EA0B-9F6D-4139-AB4D-9E0F010B9CF4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E803-3602-4F1A-99C7-C36A9F2D8944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4AE4-CD12-4EFC-930D-07570C7249CC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3C18-8EBF-4B6F-A045-DB84275C5B48}" type="datetime1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vil89080204491.popova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Попова Ольга Анатольевна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7863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с. Новотроицкое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</a:rPr>
              <a:t>Новотроицкая</a:t>
            </a:r>
            <a:r>
              <a:rPr lang="ru-RU" dirty="0" smtClean="0">
                <a:solidFill>
                  <a:schemeClr val="tx1"/>
                </a:solidFill>
              </a:rPr>
              <a:t> ООШ»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РЕСПУБЛИКА ХАКАСИЯ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Бейский</a:t>
            </a:r>
            <a:r>
              <a:rPr lang="ru-RU" dirty="0" smtClean="0">
                <a:solidFill>
                  <a:schemeClr val="tx1"/>
                </a:solidFill>
              </a:rPr>
              <a:t> район</a:t>
            </a:r>
          </a:p>
          <a:p>
            <a:r>
              <a:rPr lang="en-US" sz="2800" dirty="0" smtClean="0">
                <a:solidFill>
                  <a:schemeClr val="tx1"/>
                </a:solidFill>
                <a:hlinkClick r:id="rId2"/>
              </a:rPr>
              <a:t>devil89080204491.popova@yandex.ru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89080204491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воспоминаний сестер (архив библиотеки с. Новотроицкое)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D:\Users\Яков\Desktop\Банникова 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3203971" cy="4857784"/>
          </a:xfrm>
          <a:prstGeom prst="rect">
            <a:avLst/>
          </a:prstGeom>
          <a:noFill/>
        </p:spPr>
      </p:pic>
      <p:pic>
        <p:nvPicPr>
          <p:cNvPr id="1028" name="Picture 4" descr="D:\Users\Яков\Desktop\Банникова 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571612"/>
            <a:ext cx="485135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Лозунгом советского народа стала фраза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    «ВСЕ ДЛЯ ФРОНТА!</a:t>
            </a:r>
          </a:p>
          <a:p>
            <a:pPr>
              <a:buNone/>
            </a:pPr>
            <a:r>
              <a:rPr lang="ru-RU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    ВСЕ ДЛЯ ПОБЕДЫ!»</a:t>
            </a:r>
            <a:endParaRPr lang="ru-RU" sz="6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Российская Федерация</a:t>
            </a:r>
            <a:br>
              <a:rPr lang="ru-RU" dirty="0" smtClean="0"/>
            </a:br>
            <a:r>
              <a:rPr lang="ru-RU" dirty="0" smtClean="0"/>
              <a:t>РЕСПУБЛИКА ХАКАСИЯ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476" y="1428737"/>
            <a:ext cx="666919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КНИГА ПАМЯТИ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1941-1945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Том 1</a:t>
            </a:r>
            <a:endParaRPr lang="ru-RU" sz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Барсуков Яков Савельевич,</a:t>
            </a: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род. 1917 г.,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Призв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Бейским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РВК.</a:t>
            </a: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Погиб 18.07.44г.</a:t>
            </a:r>
          </a:p>
          <a:p>
            <a:pPr>
              <a:buNone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Захор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с.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Якишкес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Литва.</a:t>
            </a: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…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Четыре  строчки…</a:t>
            </a:r>
          </a:p>
          <a:p>
            <a:pPr>
              <a:buNone/>
            </a:pP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                                                                         </a:t>
            </a:r>
          </a:p>
          <a:p>
            <a:pPr>
              <a:buNone/>
            </a:pP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 «МЕМОРИАЛ»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97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Сводная информация о человеке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506932815</a:t>
            </a:r>
          </a:p>
          <a:p>
            <a:pPr>
              <a:buNone/>
            </a:pPr>
            <a:r>
              <a:rPr lang="ru-RU" sz="1200" dirty="0" smtClean="0"/>
              <a:t>Фамилия</a:t>
            </a:r>
          </a:p>
          <a:p>
            <a:pPr>
              <a:buNone/>
            </a:pPr>
            <a:r>
              <a:rPr lang="ru-RU" sz="1200" dirty="0" smtClean="0"/>
              <a:t>Барсуков</a:t>
            </a:r>
          </a:p>
          <a:p>
            <a:pPr>
              <a:buNone/>
            </a:pPr>
            <a:r>
              <a:rPr lang="ru-RU" sz="1200" dirty="0" smtClean="0"/>
              <a:t>Имя</a:t>
            </a:r>
          </a:p>
          <a:p>
            <a:pPr>
              <a:buNone/>
            </a:pPr>
            <a:r>
              <a:rPr lang="ru-RU" sz="1200" dirty="0" smtClean="0"/>
              <a:t>Яков</a:t>
            </a:r>
          </a:p>
          <a:p>
            <a:pPr>
              <a:buNone/>
            </a:pPr>
            <a:r>
              <a:rPr lang="ru-RU" sz="1200" dirty="0" smtClean="0"/>
              <a:t>Отчество</a:t>
            </a:r>
          </a:p>
          <a:p>
            <a:pPr>
              <a:buNone/>
            </a:pPr>
            <a:r>
              <a:rPr lang="ru-RU" sz="1200" dirty="0" smtClean="0"/>
              <a:t>Савельевич</a:t>
            </a:r>
          </a:p>
          <a:p>
            <a:pPr>
              <a:buNone/>
            </a:pPr>
            <a:r>
              <a:rPr lang="ru-RU" sz="1200" dirty="0" smtClean="0"/>
              <a:t>Дата рождения/Возраст</a:t>
            </a:r>
          </a:p>
          <a:p>
            <a:pPr>
              <a:buNone/>
            </a:pPr>
            <a:r>
              <a:rPr lang="ru-RU" sz="1200" dirty="0" smtClean="0"/>
              <a:t>__.__.1917</a:t>
            </a:r>
          </a:p>
          <a:p>
            <a:pPr>
              <a:buNone/>
            </a:pPr>
            <a:r>
              <a:rPr lang="ru-RU" sz="1200" dirty="0" smtClean="0"/>
              <a:t>Место рождения</a:t>
            </a:r>
          </a:p>
          <a:p>
            <a:pPr>
              <a:buNone/>
            </a:pPr>
            <a:r>
              <a:rPr lang="ru-RU" sz="1200" dirty="0" smtClean="0"/>
              <a:t>Красноярский край, </a:t>
            </a:r>
            <a:r>
              <a:rPr lang="ru-RU" sz="1200" dirty="0" err="1" smtClean="0"/>
              <a:t>Бийский</a:t>
            </a:r>
            <a:r>
              <a:rPr lang="ru-RU" sz="1200" dirty="0" smtClean="0"/>
              <a:t> р-н, с. </a:t>
            </a:r>
            <a:r>
              <a:rPr lang="ru-RU" sz="1200" dirty="0" err="1" smtClean="0"/>
              <a:t>Н.-Троицкое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Дата и место призыв__.__.1944, </a:t>
            </a:r>
            <a:r>
              <a:rPr lang="ru-RU" sz="1200" dirty="0" err="1" smtClean="0"/>
              <a:t>Бийский</a:t>
            </a:r>
            <a:r>
              <a:rPr lang="ru-RU" sz="1200" dirty="0" smtClean="0"/>
              <a:t> ГВК, Красноярский край</a:t>
            </a:r>
          </a:p>
          <a:p>
            <a:pPr>
              <a:buNone/>
            </a:pPr>
            <a:r>
              <a:rPr lang="ru-RU" sz="1200" dirty="0" smtClean="0"/>
              <a:t>Последнее место службы</a:t>
            </a:r>
          </a:p>
          <a:p>
            <a:pPr>
              <a:buNone/>
            </a:pPr>
            <a:r>
              <a:rPr lang="ru-RU" sz="1200" dirty="0" smtClean="0"/>
              <a:t>334 </a:t>
            </a:r>
            <a:r>
              <a:rPr lang="ru-RU" sz="1200" dirty="0" err="1" smtClean="0"/>
              <a:t>сд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Воинское звание</a:t>
            </a:r>
          </a:p>
          <a:p>
            <a:pPr>
              <a:buNone/>
            </a:pPr>
            <a:r>
              <a:rPr lang="ru-RU" sz="1200" dirty="0" smtClean="0"/>
              <a:t>сержант</a:t>
            </a:r>
          </a:p>
          <a:p>
            <a:pPr>
              <a:buNone/>
            </a:pPr>
            <a:r>
              <a:rPr lang="ru-RU" sz="1200" dirty="0" smtClean="0"/>
              <a:t>Причина выбытия</a:t>
            </a:r>
          </a:p>
          <a:p>
            <a:pPr>
              <a:buNone/>
            </a:pPr>
            <a:r>
              <a:rPr lang="ru-RU" sz="1200" dirty="0" smtClean="0"/>
              <a:t>убит</a:t>
            </a:r>
          </a:p>
          <a:p>
            <a:pPr>
              <a:buNone/>
            </a:pPr>
            <a:r>
              <a:rPr lang="ru-RU" sz="1200" dirty="0" smtClean="0"/>
              <a:t>Дата выбытия</a:t>
            </a:r>
          </a:p>
          <a:p>
            <a:pPr>
              <a:buNone/>
            </a:pPr>
            <a:r>
              <a:rPr lang="ru-RU" sz="1200" dirty="0" smtClean="0"/>
              <a:t>18.07.1944</a:t>
            </a:r>
          </a:p>
          <a:p>
            <a:pPr>
              <a:buNone/>
            </a:pPr>
            <a:r>
              <a:rPr lang="ru-RU" sz="1200" dirty="0" smtClean="0"/>
              <a:t>Название источника информации</a:t>
            </a:r>
          </a:p>
          <a:p>
            <a:pPr>
              <a:buNone/>
            </a:pPr>
            <a:r>
              <a:rPr lang="ru-RU" sz="1200" dirty="0" smtClean="0"/>
              <a:t>ЦАМО</a:t>
            </a:r>
          </a:p>
          <a:p>
            <a:pPr>
              <a:buNone/>
            </a:pPr>
            <a:r>
              <a:rPr lang="ru-RU" sz="1200" dirty="0" smtClean="0"/>
              <a:t> 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 «МЕМОРИАЛ»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/>
              <a:t>6932815</a:t>
            </a:r>
          </a:p>
          <a:p>
            <a:pPr>
              <a:buNone/>
            </a:pPr>
            <a:r>
              <a:rPr lang="ru-RU" sz="4800" b="1" dirty="0" smtClean="0"/>
              <a:t>Информация из донесения о безвозвратных  потерях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Фамилия</a:t>
            </a:r>
          </a:p>
          <a:p>
            <a:pPr>
              <a:buNone/>
            </a:pPr>
            <a:r>
              <a:rPr lang="ru-RU" sz="4800" dirty="0" smtClean="0"/>
              <a:t>Барсуков</a:t>
            </a:r>
          </a:p>
          <a:p>
            <a:pPr>
              <a:buNone/>
            </a:pPr>
            <a:r>
              <a:rPr lang="ru-RU" sz="4800" dirty="0" smtClean="0"/>
              <a:t>Имя</a:t>
            </a:r>
          </a:p>
          <a:p>
            <a:pPr>
              <a:buNone/>
            </a:pPr>
            <a:r>
              <a:rPr lang="ru-RU" sz="4800" dirty="0" smtClean="0"/>
              <a:t>Яков</a:t>
            </a:r>
          </a:p>
          <a:p>
            <a:pPr>
              <a:buNone/>
            </a:pPr>
            <a:r>
              <a:rPr lang="ru-RU" sz="4800" dirty="0" smtClean="0"/>
              <a:t>Отчество</a:t>
            </a:r>
          </a:p>
          <a:p>
            <a:pPr>
              <a:buNone/>
            </a:pPr>
            <a:r>
              <a:rPr lang="ru-RU" sz="4800" dirty="0" smtClean="0"/>
              <a:t>Савельевич</a:t>
            </a:r>
          </a:p>
          <a:p>
            <a:pPr>
              <a:buNone/>
            </a:pPr>
            <a:r>
              <a:rPr lang="ru-RU" sz="4800" dirty="0" smtClean="0"/>
              <a:t>Дата рождения/Возраст</a:t>
            </a:r>
          </a:p>
          <a:p>
            <a:pPr>
              <a:buNone/>
            </a:pPr>
            <a:r>
              <a:rPr lang="ru-RU" sz="4800" dirty="0" smtClean="0"/>
              <a:t>__.__.1917</a:t>
            </a:r>
          </a:p>
          <a:p>
            <a:pPr>
              <a:buNone/>
            </a:pPr>
            <a:r>
              <a:rPr lang="ru-RU" sz="4800" dirty="0" smtClean="0"/>
              <a:t>Место рождения</a:t>
            </a:r>
          </a:p>
          <a:p>
            <a:pPr>
              <a:buNone/>
            </a:pPr>
            <a:r>
              <a:rPr lang="ru-RU" sz="4800" dirty="0" smtClean="0"/>
              <a:t>Красноярский край, </a:t>
            </a:r>
            <a:r>
              <a:rPr lang="ru-RU" sz="4800" dirty="0" err="1" smtClean="0"/>
              <a:t>Бийский</a:t>
            </a:r>
            <a:r>
              <a:rPr lang="ru-RU" sz="4800" dirty="0" smtClean="0"/>
              <a:t> р-н, с. </a:t>
            </a:r>
            <a:r>
              <a:rPr lang="ru-RU" sz="4800" dirty="0" err="1" smtClean="0"/>
              <a:t>Н.-Троицкое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Дата и место призыва</a:t>
            </a:r>
          </a:p>
          <a:p>
            <a:pPr>
              <a:buNone/>
            </a:pPr>
            <a:r>
              <a:rPr lang="ru-RU" sz="4800" dirty="0" smtClean="0"/>
              <a:t>__.__.1944, </a:t>
            </a:r>
            <a:r>
              <a:rPr lang="ru-RU" sz="4800" dirty="0" err="1" smtClean="0"/>
              <a:t>Бийский</a:t>
            </a:r>
            <a:r>
              <a:rPr lang="ru-RU" sz="4800" dirty="0" smtClean="0"/>
              <a:t> ГВК, Красноярский край</a:t>
            </a:r>
          </a:p>
          <a:p>
            <a:pPr>
              <a:buNone/>
            </a:pPr>
            <a:r>
              <a:rPr lang="ru-RU" sz="4800" dirty="0" smtClean="0"/>
              <a:t>Последнее место службы</a:t>
            </a:r>
          </a:p>
          <a:p>
            <a:pPr>
              <a:buNone/>
            </a:pPr>
            <a:r>
              <a:rPr lang="ru-RU" sz="4800" dirty="0" smtClean="0"/>
              <a:t>334 </a:t>
            </a:r>
            <a:r>
              <a:rPr lang="ru-RU" sz="4800" dirty="0" err="1" smtClean="0"/>
              <a:t>сд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Воинское звание</a:t>
            </a:r>
          </a:p>
          <a:p>
            <a:pPr>
              <a:buNone/>
            </a:pPr>
            <a:r>
              <a:rPr lang="ru-RU" sz="4800" dirty="0" smtClean="0"/>
              <a:t>сержант</a:t>
            </a:r>
          </a:p>
          <a:p>
            <a:pPr>
              <a:buNone/>
            </a:pPr>
            <a:r>
              <a:rPr lang="ru-RU" sz="4800" dirty="0" smtClean="0"/>
              <a:t>Причина выбытия</a:t>
            </a:r>
          </a:p>
          <a:p>
            <a:pPr>
              <a:buNone/>
            </a:pPr>
            <a:r>
              <a:rPr lang="ru-RU" sz="4800" dirty="0" smtClean="0"/>
              <a:t>убит</a:t>
            </a:r>
          </a:p>
          <a:p>
            <a:pPr>
              <a:buNone/>
            </a:pPr>
            <a:r>
              <a:rPr lang="ru-RU" sz="4800" dirty="0" smtClean="0"/>
              <a:t>Дата выбытия</a:t>
            </a:r>
          </a:p>
          <a:p>
            <a:pPr>
              <a:buNone/>
            </a:pPr>
            <a:r>
              <a:rPr lang="ru-RU" sz="4800" dirty="0" smtClean="0"/>
              <a:t>18.07.1944</a:t>
            </a:r>
          </a:p>
          <a:p>
            <a:pPr>
              <a:buNone/>
            </a:pPr>
            <a:r>
              <a:rPr lang="ru-RU" sz="4800" dirty="0" smtClean="0"/>
              <a:t>Название источника информации</a:t>
            </a:r>
          </a:p>
          <a:p>
            <a:pPr>
              <a:buNone/>
            </a:pPr>
            <a:r>
              <a:rPr lang="ru-RU" sz="4800" dirty="0" smtClean="0"/>
              <a:t>ЦАМО</a:t>
            </a:r>
          </a:p>
          <a:p>
            <a:pPr>
              <a:buNone/>
            </a:pPr>
            <a:r>
              <a:rPr lang="ru-RU" sz="4800" dirty="0" smtClean="0"/>
              <a:t>Номер фонда источника информации</a:t>
            </a:r>
          </a:p>
          <a:p>
            <a:pPr>
              <a:buNone/>
            </a:pPr>
            <a:r>
              <a:rPr lang="ru-RU" sz="4800" dirty="0" smtClean="0"/>
              <a:t>58</a:t>
            </a:r>
          </a:p>
          <a:p>
            <a:pPr>
              <a:buNone/>
            </a:pPr>
            <a:r>
              <a:rPr lang="ru-RU" sz="4800" dirty="0" smtClean="0"/>
              <a:t>Номер описи источника информации</a:t>
            </a:r>
          </a:p>
          <a:p>
            <a:pPr>
              <a:buNone/>
            </a:pPr>
            <a:r>
              <a:rPr lang="ru-RU" sz="4800" dirty="0" smtClean="0"/>
              <a:t>18002</a:t>
            </a:r>
          </a:p>
          <a:p>
            <a:pPr>
              <a:buNone/>
            </a:pPr>
            <a:r>
              <a:rPr lang="ru-RU" sz="4800" dirty="0" smtClean="0"/>
              <a:t>Номер дела источника информации</a:t>
            </a:r>
          </a:p>
          <a:p>
            <a:pPr>
              <a:buNone/>
            </a:pPr>
            <a:r>
              <a:rPr lang="ru-RU" sz="4800" dirty="0" smtClean="0"/>
              <a:t>592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Погиб 1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Жена потеряла мужа…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Барсуков Яков Савельевич погиб, так и не увидев своего сына, который родился в сентябре 1941 года.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  (Барсуков Анатолий Яковлевич) так и не увидел своего отца…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                          </a:t>
            </a:r>
            <a:endParaRPr lang="ru-RU" sz="1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Родина лишалась своих сыновей…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А жизнь не стояла на месте.</a:t>
            </a:r>
            <a:br>
              <a:rPr lang="ru-RU" dirty="0" smtClean="0"/>
            </a:br>
            <a:r>
              <a:rPr lang="ru-RU" dirty="0" smtClean="0"/>
              <a:t>     Нужно было поднимать страну, растить       детей. Все это легло на хрупкие плечи женщин, стариков, детей и, чудом уцелевших мужчин.</a:t>
            </a:r>
          </a:p>
          <a:p>
            <a:pPr>
              <a:buNone/>
            </a:pPr>
            <a:r>
              <a:rPr lang="ru-RU" b="1" dirty="0" smtClean="0"/>
              <a:t>   Было тяжело,</a:t>
            </a:r>
          </a:p>
          <a:p>
            <a:pPr>
              <a:buNone/>
            </a:pPr>
            <a:r>
              <a:rPr lang="ru-RU" b="1" dirty="0" smtClean="0"/>
              <a:t>                         было очень тяжело…</a:t>
            </a:r>
          </a:p>
          <a:p>
            <a:pPr>
              <a:buNone/>
            </a:pPr>
            <a:r>
              <a:rPr lang="ru-RU" sz="1200" b="1" dirty="0" smtClean="0"/>
              <a:t>                                                                                                                </a:t>
            </a: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Две сестры  растили и воспитывали своего маленького мужичка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Picture 2" descr="D:\Users\Яков\Desktop\IMG_20150324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2285992"/>
            <a:ext cx="2133600" cy="3230880"/>
          </a:xfrm>
          <a:prstGeom prst="rect">
            <a:avLst/>
          </a:prstGeom>
          <a:noFill/>
        </p:spPr>
      </p:pic>
      <p:pic>
        <p:nvPicPr>
          <p:cNvPr id="2051" name="Picture 3" descr="D:\Users\Яков\Desktop\IMG_20150324_0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643050"/>
            <a:ext cx="3072384" cy="4218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92933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Банникова Е. В. (слева), Банникова К. В. (справа)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557214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Банникова Е. В. и сынок Барсуков Анатолий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207167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Годы войны</a:t>
            </a:r>
          </a:p>
          <a:p>
            <a:r>
              <a:rPr lang="ru-RU" dirty="0" smtClean="0"/>
              <a:t>Фото из личного архива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Множились трудовые заслуги моей бабушки</a:t>
            </a:r>
            <a:endParaRPr lang="ru-RU" dirty="0"/>
          </a:p>
        </p:txBody>
      </p:sp>
      <p:pic>
        <p:nvPicPr>
          <p:cNvPr id="1026" name="Picture 2" descr="D:\Users\Яков\Desktop\IMG_20150319_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2214554"/>
            <a:ext cx="1928826" cy="3133344"/>
          </a:xfrm>
          <a:prstGeom prst="rect">
            <a:avLst/>
          </a:prstGeom>
          <a:noFill/>
        </p:spPr>
      </p:pic>
      <p:pic>
        <p:nvPicPr>
          <p:cNvPr id="1027" name="Picture 3" descr="D:\Users\Яков\Desktop\IMG_20150319_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571612"/>
            <a:ext cx="5786478" cy="478634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Вспомним всех поименно…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Барсуков</a:t>
            </a:r>
          </a:p>
          <a:p>
            <a:pPr>
              <a:buNone/>
            </a:pPr>
            <a:r>
              <a:rPr lang="ru-RU" dirty="0" smtClean="0"/>
              <a:t>Яков </a:t>
            </a:r>
          </a:p>
          <a:p>
            <a:pPr>
              <a:buNone/>
            </a:pPr>
            <a:r>
              <a:rPr lang="ru-RU" dirty="0" smtClean="0"/>
              <a:t>Савельевич</a:t>
            </a:r>
          </a:p>
          <a:p>
            <a:pPr>
              <a:buNone/>
            </a:pPr>
            <a:r>
              <a:rPr lang="ru-RU" dirty="0" smtClean="0"/>
              <a:t>(1917-1944)</a:t>
            </a:r>
          </a:p>
          <a:p>
            <a:pPr>
              <a:buNone/>
            </a:pPr>
            <a:r>
              <a:rPr lang="ru-RU" dirty="0" smtClean="0"/>
              <a:t>Фото из личного архива.</a:t>
            </a:r>
          </a:p>
          <a:p>
            <a:pPr>
              <a:buNone/>
            </a:pPr>
            <a:r>
              <a:rPr lang="ru-RU" dirty="0" smtClean="0"/>
              <a:t>(40-е годы)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200" dirty="0" smtClean="0"/>
              <a:t>                       </a:t>
            </a:r>
            <a:endParaRPr lang="ru-RU" sz="1200" dirty="0"/>
          </a:p>
        </p:txBody>
      </p:sp>
      <p:pic>
        <p:nvPicPr>
          <p:cNvPr id="1026" name="Picture 2" descr="D:\Users\Яков\Desktop\WIN_20150317_183416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571900" cy="457203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Героями не рождаются…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Users\Яков\Desktop\IMG_20150319_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857364"/>
            <a:ext cx="8215370" cy="321471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300" b="1" dirty="0" smtClean="0">
                <a:latin typeface="Micra" pitchFamily="2" charset="0"/>
              </a:rPr>
              <a:t>СЛАВА ГЕРОЯМ, ОТДАВШИМ СВОЮ ЖИЗНЬ </a:t>
            </a:r>
          </a:p>
          <a:p>
            <a:pPr>
              <a:buNone/>
            </a:pPr>
            <a:r>
              <a:rPr lang="ru-RU" sz="4300" b="1" dirty="0" smtClean="0">
                <a:latin typeface="Micra" pitchFamily="2" charset="0"/>
              </a:rPr>
              <a:t>ЗА РОДИНУ!!!</a:t>
            </a: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endParaRPr lang="ru-RU" sz="60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…за несколько лет до войны…</a:t>
            </a:r>
            <a:endParaRPr lang="ru-RU" dirty="0"/>
          </a:p>
        </p:txBody>
      </p:sp>
      <p:pic>
        <p:nvPicPr>
          <p:cNvPr id="4098" name="Picture 2" descr="D:\Users\Яков\Desktop\IMG_20150318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143116"/>
            <a:ext cx="5218176" cy="371111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Справка № 213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Дана настоящая справка гражданину деревни Троицкой, </a:t>
            </a:r>
            <a:r>
              <a:rPr lang="ru-RU" dirty="0" err="1" smtClean="0"/>
              <a:t>Бейского</a:t>
            </a:r>
            <a:r>
              <a:rPr lang="ru-RU" dirty="0" smtClean="0"/>
              <a:t> района, Хакас</a:t>
            </a:r>
            <a:r>
              <a:rPr lang="en-US" dirty="0" smtClean="0"/>
              <a:t>c</a:t>
            </a:r>
            <a:r>
              <a:rPr lang="ru-RU" dirty="0" smtClean="0"/>
              <a:t>кой Автономной области, Красноярского края </a:t>
            </a:r>
            <a:r>
              <a:rPr lang="ru-RU" dirty="0" err="1" smtClean="0"/>
              <a:t>Борсукову</a:t>
            </a:r>
            <a:r>
              <a:rPr lang="ru-RU" dirty="0" smtClean="0"/>
              <a:t> Якову Савельевичу в том, что он 1917 года рождения, несудимый, крестьянин, бедняк дана на предмет получения паспорта.</a:t>
            </a:r>
          </a:p>
          <a:p>
            <a:pPr>
              <a:buNone/>
            </a:pPr>
            <a:r>
              <a:rPr lang="ru-RU" dirty="0" smtClean="0"/>
              <a:t>           Председатель С/Совета</a:t>
            </a:r>
          </a:p>
          <a:p>
            <a:pPr>
              <a:buNone/>
            </a:pPr>
            <a:r>
              <a:rPr lang="ru-RU" dirty="0" smtClean="0"/>
              <a:t>           Секретарь С/Совета</a:t>
            </a:r>
          </a:p>
          <a:p>
            <a:pPr>
              <a:buNone/>
            </a:pPr>
            <a:r>
              <a:rPr lang="ru-RU" dirty="0" smtClean="0"/>
              <a:t>                      26 августа 1935 год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/>
              <a:t>Банникова Евдокия Васильевна  </a:t>
            </a:r>
            <a:br>
              <a:rPr lang="ru-RU" dirty="0" smtClean="0"/>
            </a:br>
            <a:r>
              <a:rPr lang="ru-RU" dirty="0" smtClean="0"/>
              <a:t>(1915-1994)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600" dirty="0" smtClean="0"/>
              <a:t> Фото из личного</a:t>
            </a:r>
          </a:p>
          <a:p>
            <a:pPr>
              <a:buNone/>
            </a:pPr>
            <a:r>
              <a:rPr lang="ru-RU" sz="4600" dirty="0" smtClean="0"/>
              <a:t> архива ( 40-е годы)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</a:t>
            </a:r>
            <a:endParaRPr lang="ru-RU" sz="1200" dirty="0"/>
          </a:p>
        </p:txBody>
      </p:sp>
      <p:pic>
        <p:nvPicPr>
          <p:cNvPr id="1027" name="Picture 3" descr="D:\Users\Яков\Desktop\WIN_20150318_224627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7488" y="1857364"/>
            <a:ext cx="2917850" cy="47720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трактористов 1938 год (фото из личного архива)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D:\Users\Яков\Desktop\IMG_20150324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500306"/>
            <a:ext cx="4376928" cy="3340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4286257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Моя </a:t>
            </a:r>
            <a:r>
              <a:rPr lang="ru-RU" sz="800" dirty="0" smtClean="0"/>
              <a:t>бабушка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357422" y="3929067"/>
            <a:ext cx="357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Ее </a:t>
            </a:r>
            <a:r>
              <a:rPr lang="ru-RU" sz="800" dirty="0" smtClean="0"/>
              <a:t>сестра</a:t>
            </a:r>
            <a:endParaRPr lang="ru-RU" sz="800" dirty="0"/>
          </a:p>
        </p:txBody>
      </p:sp>
      <p:pic>
        <p:nvPicPr>
          <p:cNvPr id="1027" name="Picture 3" descr="D:\Users\Яков\Desktop\IMG_20150324_0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1571612"/>
            <a:ext cx="3035808" cy="497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Удостоверение тракториста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D:\Users\Яков\Desktop\IMG_20150319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60576" y="1644237"/>
            <a:ext cx="6022848" cy="443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Яков\Desktop\WIN_20150318_23375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1257300" cy="2333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Люди встречаются, люди влюбляются…</a:t>
            </a:r>
            <a:endParaRPr lang="ru-RU" dirty="0"/>
          </a:p>
        </p:txBody>
      </p:sp>
      <p:pic>
        <p:nvPicPr>
          <p:cNvPr id="2050" name="Picture 2" descr="D:\Users\Яков\Desktop\IMG_20150318_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714488"/>
            <a:ext cx="3145536" cy="325526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85984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из личного архива</a:t>
            </a:r>
          </a:p>
          <a:p>
            <a:r>
              <a:rPr lang="ru-RU" dirty="0" smtClean="0"/>
              <a:t>           (40-е годы)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семьи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Мои дедушка (Барсуков Яков Савельевич) и бабушка (Банникова Евдокия Васильевна  сошлись в 1940 году. Дед в первые дни добровольцем ушел на фронт, оставив беременную жену. Выживать помогала родная сестра Евдокии – Клавдия.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529</Words>
  <PresentationFormat>Экран (4:3)</PresentationFormat>
  <Paragraphs>171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Попова Ольга Анатольевна</vt:lpstr>
      <vt:lpstr>Вспомним всех поименно…</vt:lpstr>
      <vt:lpstr>…за несколько лет до войны…</vt:lpstr>
      <vt:lpstr>Справка № 213</vt:lpstr>
      <vt:lpstr>Банникова Евдокия Васильевна   (1915-1994) </vt:lpstr>
      <vt:lpstr>Курсы трактористов 1938 год (фото из личного архива)</vt:lpstr>
      <vt:lpstr>Удостоверение тракториста </vt:lpstr>
      <vt:lpstr>Люди встречаются, люди влюбляются…</vt:lpstr>
      <vt:lpstr>История семьи:</vt:lpstr>
      <vt:lpstr>Из воспоминаний сестер (архив библиотеки с. Новотроицкое)</vt:lpstr>
      <vt:lpstr>Лозунгом советского народа стала фраза:</vt:lpstr>
      <vt:lpstr>Российская Федерация РЕСПУБЛИКА ХАКАСИЯ</vt:lpstr>
      <vt:lpstr>…</vt:lpstr>
      <vt:lpstr>сайт «МЕМОРИАЛ»</vt:lpstr>
      <vt:lpstr>сайт «МЕМОРИАЛ»</vt:lpstr>
      <vt:lpstr>Погиб 1 человек</vt:lpstr>
      <vt:lpstr>Родина лишалась своих сыновей…</vt:lpstr>
      <vt:lpstr>Две сестры  растили и воспитывали своего маленького мужичка</vt:lpstr>
      <vt:lpstr>Множились трудовые заслуги моей бабушки</vt:lpstr>
      <vt:lpstr>Героями не рождаются…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Попова Ольга Анатольевна</dc:title>
  <dc:creator>Яков</dc:creator>
  <cp:lastModifiedBy>Яков</cp:lastModifiedBy>
  <cp:revision>38</cp:revision>
  <dcterms:created xsi:type="dcterms:W3CDTF">2015-03-17T15:09:49Z</dcterms:created>
  <dcterms:modified xsi:type="dcterms:W3CDTF">2015-03-26T08:04:02Z</dcterms:modified>
</cp:coreProperties>
</file>