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60" r:id="rId4"/>
    <p:sldId id="258" r:id="rId5"/>
    <p:sldId id="259" r:id="rId6"/>
    <p:sldId id="261" r:id="rId7"/>
    <p:sldId id="263" r:id="rId8"/>
    <p:sldId id="262"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1"/>
      </p:bgRef>
    </p:bg>
    <p:spTree>
      <p:nvGrpSpPr>
        <p:cNvPr id="1" name=""/>
        <p:cNvGrpSpPr/>
        <p:nvPr/>
      </p:nvGrpSpPr>
      <p:grpSpPr>
        <a:xfrm>
          <a:off x="0" y="0"/>
          <a:ext cx="0" cy="0"/>
          <a:chOff x="0" y="0"/>
          <a:chExt cx="0" cy="0"/>
        </a:xfrm>
      </p:grpSpPr>
      <p:sp>
        <p:nvSpPr>
          <p:cNvPr id="8" name="Прямоугольник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Прямая соединительная линия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Заголовок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ru-RU" smtClean="0"/>
              <a:t>Образец заголовка</a:t>
            </a:r>
            <a:endParaRPr kumimoji="0" lang="en-US"/>
          </a:p>
        </p:txBody>
      </p:sp>
      <p:sp>
        <p:nvSpPr>
          <p:cNvPr id="25" name="Подзаголовок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31" name="Дата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5B106E36-FD25-4E2D-B0AA-010F637433A0}" type="datetimeFigureOut">
              <a:rPr lang="ru-RU" smtClean="0"/>
              <a:pPr/>
              <a:t>17.03.2014</a:t>
            </a:fld>
            <a:endParaRPr lang="ru-RU"/>
          </a:p>
        </p:txBody>
      </p:sp>
      <p:sp>
        <p:nvSpPr>
          <p:cNvPr id="18" name="Нижний колонтитул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ru-RU"/>
          </a:p>
        </p:txBody>
      </p:sp>
      <p:sp>
        <p:nvSpPr>
          <p:cNvPr id="29" name="Номер слайда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17.03.2014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274955"/>
            <a:ext cx="1524000" cy="5851525"/>
          </a:xfrm>
        </p:spPr>
        <p:txBody>
          <a:bodyPr vert="eaVert" ancho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2"/>
            <a:ext cx="60198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242816" y="6557946"/>
            <a:ext cx="2002464" cy="226902"/>
          </a:xfrm>
        </p:spPr>
        <p:txBody>
          <a:bodyPr/>
          <a:lstStyle>
            <a:extLst/>
          </a:lstStyle>
          <a:p>
            <a:fld id="{5B106E36-FD25-4E2D-B0AA-010F637433A0}" type="datetimeFigureOut">
              <a:rPr lang="ru-RU" smtClean="0"/>
              <a:pPr/>
              <a:t>17.03.2014</a:t>
            </a:fld>
            <a:endParaRPr lang="ru-RU"/>
          </a:p>
        </p:txBody>
      </p:sp>
      <p:sp>
        <p:nvSpPr>
          <p:cNvPr id="5" name="Нижний колонтитул 4"/>
          <p:cNvSpPr>
            <a:spLocks noGrp="1"/>
          </p:cNvSpPr>
          <p:nvPr>
            <p:ph type="ftr" sz="quarter" idx="11"/>
          </p:nvPr>
        </p:nvSpPr>
        <p:spPr>
          <a:xfrm>
            <a:off x="457200" y="6556248"/>
            <a:ext cx="3657600" cy="228600"/>
          </a:xfrm>
        </p:spPr>
        <p:txBody>
          <a:bodyPr/>
          <a:lstStyle>
            <a:extLst/>
          </a:lstStyle>
          <a:p>
            <a:endParaRPr lang="ru-RU"/>
          </a:p>
        </p:txBody>
      </p:sp>
      <p:sp>
        <p:nvSpPr>
          <p:cNvPr id="6" name="Номер слайда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17.03.2014</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5B106E36-FD25-4E2D-B0AA-010F637433A0}" type="datetimeFigureOut">
              <a:rPr lang="ru-RU" smtClean="0"/>
              <a:pPr/>
              <a:t>17.03.2014</a:t>
            </a:fld>
            <a:endParaRPr lang="ru-RU"/>
          </a:p>
        </p:txBody>
      </p:sp>
      <p:sp>
        <p:nvSpPr>
          <p:cNvPr id="5" name="Нижний колонтитул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ru-RU"/>
          </a:p>
        </p:txBody>
      </p:sp>
      <p:sp>
        <p:nvSpPr>
          <p:cNvPr id="6" name="Номер слайда 5"/>
          <p:cNvSpPr>
            <a:spLocks noGrp="1"/>
          </p:cNvSpPr>
          <p:nvPr>
            <p:ph type="sldNum" sz="quarter" idx="12"/>
          </p:nvPr>
        </p:nvSpPr>
        <p:spPr>
          <a:xfrm>
            <a:off x="6733952" y="6555112"/>
            <a:ext cx="588336" cy="228600"/>
          </a:xfrm>
        </p:spPr>
        <p:txBody>
          <a:bodyPr/>
          <a:lstStyle>
            <a:extLst/>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17.03.2014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nchor="b"/>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17.03.2014</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20040"/>
            <a:ext cx="7242048" cy="1143000"/>
          </a:xfrm>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17.03.2014</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solidFill>
                  <a:schemeClr val="tx2"/>
                </a:solidFill>
              </a:defRPr>
            </a:lvl1pPr>
            <a:extLst/>
          </a:lstStyle>
          <a:p>
            <a:fld id="{5B106E36-FD25-4E2D-B0AA-010F637433A0}" type="datetimeFigureOut">
              <a:rPr lang="ru-RU" smtClean="0"/>
              <a:pPr/>
              <a:t>17.03.2014</a:t>
            </a:fld>
            <a:endParaRPr lang="ru-RU"/>
          </a:p>
        </p:txBody>
      </p:sp>
      <p:sp>
        <p:nvSpPr>
          <p:cNvPr id="3" name="Нижний колонтитул 2"/>
          <p:cNvSpPr>
            <a:spLocks noGrp="1"/>
          </p:cNvSpPr>
          <p:nvPr>
            <p:ph type="ftr" sz="quarter" idx="11"/>
          </p:nvPr>
        </p:nvSpPr>
        <p:spPr/>
        <p:txBody>
          <a:bodyPr/>
          <a:lstStyle>
            <a:lvl1pPr>
              <a:defRPr>
                <a:solidFill>
                  <a:schemeClr val="tx2"/>
                </a:solidFill>
              </a:defRPr>
            </a:lvl1pPr>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17.03.2014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2"/>
      </p:bgRef>
    </p:bg>
    <p:spTree>
      <p:nvGrpSpPr>
        <p:cNvPr id="1" name=""/>
        <p:cNvGrpSpPr/>
        <p:nvPr/>
      </p:nvGrpSpPr>
      <p:grpSpPr>
        <a:xfrm>
          <a:off x="0" y="0"/>
          <a:ext cx="0" cy="0"/>
          <a:chOff x="0" y="0"/>
          <a:chExt cx="0" cy="0"/>
        </a:xfrm>
      </p:grpSpPr>
      <p:sp>
        <p:nvSpPr>
          <p:cNvPr id="8" name="Прямоугольник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Прямоугольник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Заголовок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ru-RU" smtClean="0"/>
              <a:t>Образец заголовка</a:t>
            </a:r>
            <a:endParaRPr kumimoji="0" lang="en-US" dirty="0"/>
          </a:p>
        </p:txBody>
      </p:sp>
      <p:sp>
        <p:nvSpPr>
          <p:cNvPr id="4" name="Текст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ru-RU" smtClean="0"/>
              <a:t>Образец текста</a:t>
            </a:r>
          </a:p>
        </p:txBody>
      </p:sp>
      <p:sp>
        <p:nvSpPr>
          <p:cNvPr id="5" name="Дата 4"/>
          <p:cNvSpPr>
            <a:spLocks noGrp="1"/>
          </p:cNvSpPr>
          <p:nvPr>
            <p:ph type="dt" sz="half" idx="10"/>
          </p:nvPr>
        </p:nvSpPr>
        <p:spPr/>
        <p:txBody>
          <a:bodyPr/>
          <a:lstStyle>
            <a:extLst/>
          </a:lstStyle>
          <a:p>
            <a:fld id="{5B106E36-FD25-4E2D-B0AA-010F637433A0}" type="datetimeFigureOut">
              <a:rPr lang="ru-RU" smtClean="0"/>
              <a:pPr/>
              <a:t>17.03.2014</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10" name="Рисунок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ru-RU" smtClean="0"/>
              <a:t>Вставка рисунка</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Прямоугольник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Заголовок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ru-RU" smtClean="0"/>
              <a:t>Образец заголовка</a:t>
            </a:r>
            <a:endParaRPr kumimoji="0" lang="en-US"/>
          </a:p>
        </p:txBody>
      </p:sp>
      <p:sp>
        <p:nvSpPr>
          <p:cNvPr id="31" name="Текст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7" name="Дата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5B106E36-FD25-4E2D-B0AA-010F637433A0}" type="datetimeFigureOut">
              <a:rPr lang="ru-RU" smtClean="0"/>
              <a:pPr/>
              <a:t>17.03.2014</a:t>
            </a:fld>
            <a:endParaRPr lang="ru-RU"/>
          </a:p>
        </p:txBody>
      </p:sp>
      <p:sp>
        <p:nvSpPr>
          <p:cNvPr id="4" name="Нижний колонтитул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ru-RU"/>
          </a:p>
        </p:txBody>
      </p:sp>
      <p:sp>
        <p:nvSpPr>
          <p:cNvPr id="16" name="Номер слайда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photos-a.ak.fbcdn.net/hphotos-ak-ash3/s720x720/549810_453115581425936_1360012172_n.jpg"/>
          <p:cNvPicPr>
            <a:picLocks noChangeAspect="1" noChangeArrowheads="1"/>
          </p:cNvPicPr>
          <p:nvPr/>
        </p:nvPicPr>
        <p:blipFill>
          <a:blip r:embed="rId2" cstate="print"/>
          <a:srcRect/>
          <a:stretch>
            <a:fillRect/>
          </a:stretch>
        </p:blipFill>
        <p:spPr bwMode="auto">
          <a:xfrm>
            <a:off x="142844" y="285728"/>
            <a:ext cx="7929618" cy="614366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US" sz="6600" dirty="0" smtClean="0"/>
              <a:t>St. Patrick’s Day</a:t>
            </a:r>
            <a:endParaRPr lang="ru-RU" sz="6600" dirty="0"/>
          </a:p>
        </p:txBody>
      </p:sp>
      <p:pic>
        <p:nvPicPr>
          <p:cNvPr id="5" name="Содержимое 4" descr="irlandija_3.jpg"/>
          <p:cNvPicPr>
            <a:picLocks noGrp="1" noChangeAspect="1"/>
          </p:cNvPicPr>
          <p:nvPr>
            <p:ph sz="half" idx="1"/>
          </p:nvPr>
        </p:nvPicPr>
        <p:blipFill>
          <a:blip r:embed="rId2" cstate="print"/>
          <a:stretch>
            <a:fillRect/>
          </a:stretch>
        </p:blipFill>
        <p:spPr>
          <a:xfrm>
            <a:off x="457200" y="1785926"/>
            <a:ext cx="3521075" cy="4000528"/>
          </a:xfrm>
        </p:spPr>
      </p:pic>
      <p:sp>
        <p:nvSpPr>
          <p:cNvPr id="4" name="Содержимое 3"/>
          <p:cNvSpPr>
            <a:spLocks noGrp="1"/>
          </p:cNvSpPr>
          <p:nvPr>
            <p:ph sz="half" idx="2"/>
          </p:nvPr>
        </p:nvSpPr>
        <p:spPr>
          <a:xfrm>
            <a:off x="4178808" y="1600200"/>
            <a:ext cx="3520440" cy="4829196"/>
          </a:xfrm>
        </p:spPr>
        <p:txBody>
          <a:bodyPr>
            <a:noAutofit/>
          </a:bodyPr>
          <a:lstStyle/>
          <a:p>
            <a:pPr algn="just"/>
            <a:r>
              <a:rPr lang="en-US" sz="2400" dirty="0" smtClean="0"/>
              <a:t>St. Patrick’s Day is celebrated every year on </a:t>
            </a:r>
            <a:r>
              <a:rPr lang="en-US" sz="2400" dirty="0" smtClean="0"/>
              <a:t>the 17</a:t>
            </a:r>
            <a:r>
              <a:rPr lang="en-US" sz="2400" baseline="30000" dirty="0" smtClean="0"/>
              <a:t>th</a:t>
            </a:r>
            <a:r>
              <a:rPr lang="en-US" sz="2400" dirty="0" smtClean="0"/>
              <a:t> of March in </a:t>
            </a:r>
            <a:r>
              <a:rPr lang="en-US" sz="2400" dirty="0" smtClean="0"/>
              <a:t>honor of Saint Patrick of Ireland. He was the patron of Ireland, and a saint who brought Christianity to the nation. Saint Patrick is also known for driving the snakes away from Ireland.</a:t>
            </a:r>
            <a:endParaRPr lang="ru-RU"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3136902" cy="200036"/>
          </a:xfrm>
        </p:spPr>
        <p:txBody>
          <a:bodyPr>
            <a:normAutofit fontScale="90000"/>
          </a:bodyPr>
          <a:lstStyle/>
          <a:p>
            <a:endParaRPr lang="ru-RU" dirty="0"/>
          </a:p>
        </p:txBody>
      </p:sp>
      <p:sp>
        <p:nvSpPr>
          <p:cNvPr id="4" name="Текст 3"/>
          <p:cNvSpPr>
            <a:spLocks noGrp="1"/>
          </p:cNvSpPr>
          <p:nvPr>
            <p:ph type="body" sz="half" idx="2"/>
          </p:nvPr>
        </p:nvSpPr>
        <p:spPr>
          <a:xfrm>
            <a:off x="500034" y="5429264"/>
            <a:ext cx="8215370" cy="1285884"/>
          </a:xfrm>
        </p:spPr>
        <p:txBody>
          <a:bodyPr>
            <a:noAutofit/>
          </a:bodyPr>
          <a:lstStyle/>
          <a:p>
            <a:pPr algn="just"/>
            <a:r>
              <a:rPr lang="en-US" sz="2800" dirty="0" smtClean="0"/>
              <a:t>The national symbol of Ireland is </a:t>
            </a:r>
            <a:r>
              <a:rPr lang="en-US" sz="2800" dirty="0" smtClean="0"/>
              <a:t>a shamrock </a:t>
            </a:r>
            <a:r>
              <a:rPr lang="en-US" sz="2800" dirty="0" smtClean="0"/>
              <a:t>and according to </a:t>
            </a:r>
            <a:r>
              <a:rPr lang="en-US" sz="2800" dirty="0" smtClean="0"/>
              <a:t>the legend </a:t>
            </a:r>
            <a:r>
              <a:rPr lang="en-US" sz="2800" dirty="0" smtClean="0"/>
              <a:t>Saint Patrick chose this plant to illustrate the Holy Trinity to the Irish.</a:t>
            </a:r>
            <a:endParaRPr lang="ru-RU" sz="2800" dirty="0"/>
          </a:p>
        </p:txBody>
      </p:sp>
      <p:pic>
        <p:nvPicPr>
          <p:cNvPr id="16386" name="Picture 2" descr="http://funny-pics-fun.com/wp-content/uploads/Funny-Leprechaun-Irish-Origins-6.jpg"/>
          <p:cNvPicPr>
            <a:picLocks noGrp="1" noChangeAspect="1" noChangeArrowheads="1"/>
          </p:cNvPicPr>
          <p:nvPr>
            <p:ph type="pic" idx="1"/>
          </p:nvPr>
        </p:nvPicPr>
        <p:blipFill>
          <a:blip r:embed="rId2" cstate="print"/>
          <a:srcRect l="12486" r="12486"/>
          <a:stretch>
            <a:fillRect/>
          </a:stretch>
        </p:blipFill>
        <p:spPr bwMode="auto">
          <a:xfrm>
            <a:off x="663682" y="1041002"/>
            <a:ext cx="4408384" cy="420624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1792288" y="4754880"/>
            <a:ext cx="2065332" cy="245755"/>
          </a:xfrm>
        </p:spPr>
        <p:txBody>
          <a:bodyPr>
            <a:normAutofit fontScale="90000"/>
          </a:bodyPr>
          <a:lstStyle/>
          <a:p>
            <a:endParaRPr lang="ru-RU" dirty="0"/>
          </a:p>
        </p:txBody>
      </p:sp>
      <p:sp>
        <p:nvSpPr>
          <p:cNvPr id="4" name="Текст 3"/>
          <p:cNvSpPr>
            <a:spLocks noGrp="1"/>
          </p:cNvSpPr>
          <p:nvPr>
            <p:ph type="body" sz="half" idx="2"/>
          </p:nvPr>
        </p:nvSpPr>
        <p:spPr>
          <a:xfrm>
            <a:off x="285720" y="5429264"/>
            <a:ext cx="8715436" cy="1428736"/>
          </a:xfrm>
        </p:spPr>
        <p:txBody>
          <a:bodyPr>
            <a:noAutofit/>
          </a:bodyPr>
          <a:lstStyle/>
          <a:p>
            <a:pPr algn="just"/>
            <a:r>
              <a:rPr lang="en-US" sz="2400" dirty="0" smtClean="0"/>
              <a:t>Nobody knows exactly why St. Patrick’s Day is celebrated on </a:t>
            </a:r>
            <a:r>
              <a:rPr lang="en-US" sz="2400" dirty="0" smtClean="0"/>
              <a:t>the 17</a:t>
            </a:r>
            <a:r>
              <a:rPr lang="en-US" sz="2400" baseline="30000" dirty="0" smtClean="0"/>
              <a:t>th</a:t>
            </a:r>
            <a:r>
              <a:rPr lang="en-US" sz="2400" dirty="0" smtClean="0"/>
              <a:t> of March. </a:t>
            </a:r>
            <a:r>
              <a:rPr lang="en-US" sz="2400" dirty="0" smtClean="0"/>
              <a:t>However, there is a theory that on this day Saint Patrick died. </a:t>
            </a:r>
            <a:endParaRPr lang="ru-RU" sz="2400" dirty="0"/>
          </a:p>
        </p:txBody>
      </p:sp>
      <p:pic>
        <p:nvPicPr>
          <p:cNvPr id="18434" name="Picture 2" descr="http://us.ekabu.ru/5134a51b7efa6e6b783094b1"/>
          <p:cNvPicPr>
            <a:picLocks noGrp="1" noChangeAspect="1" noChangeArrowheads="1"/>
          </p:cNvPicPr>
          <p:nvPr>
            <p:ph type="pic" idx="1"/>
          </p:nvPr>
        </p:nvPicPr>
        <p:blipFill>
          <a:blip r:embed="rId2" cstate="print"/>
          <a:srcRect l="16679" r="16679"/>
          <a:stretch>
            <a:fillRect/>
          </a:stretch>
        </p:blipFill>
        <p:spPr bwMode="auto">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rot="10800000" flipV="1">
            <a:off x="4429124" y="4357694"/>
            <a:ext cx="500066" cy="71438"/>
          </a:xfrm>
        </p:spPr>
        <p:txBody>
          <a:bodyPr>
            <a:normAutofit fontScale="90000"/>
          </a:bodyPr>
          <a:lstStyle/>
          <a:p>
            <a:endParaRPr lang="ru-RU" dirty="0"/>
          </a:p>
        </p:txBody>
      </p:sp>
      <p:sp>
        <p:nvSpPr>
          <p:cNvPr id="4" name="Текст 3"/>
          <p:cNvSpPr>
            <a:spLocks noGrp="1"/>
          </p:cNvSpPr>
          <p:nvPr>
            <p:ph type="body" sz="half" idx="2"/>
          </p:nvPr>
        </p:nvSpPr>
        <p:spPr>
          <a:xfrm>
            <a:off x="5143504" y="357166"/>
            <a:ext cx="3857652" cy="6286544"/>
          </a:xfrm>
        </p:spPr>
        <p:txBody>
          <a:bodyPr>
            <a:normAutofit lnSpcReduction="10000"/>
          </a:bodyPr>
          <a:lstStyle/>
          <a:p>
            <a:pPr algn="just"/>
            <a:r>
              <a:rPr lang="en-US" sz="3000" dirty="0" smtClean="0"/>
              <a:t>Originally the holiday was celebrated only in Ireland but today a lot of countries in the world celebrate it. Traditional activities include dressing up in green clothes, holding parades, arranging fireworks, singing and dancing in the streets, going to pubs, organizing fairs and festivals</a:t>
            </a:r>
            <a:r>
              <a:rPr lang="en-US" sz="2400" dirty="0" smtClean="0"/>
              <a:t>.</a:t>
            </a:r>
            <a:endParaRPr lang="ru-RU" dirty="0"/>
          </a:p>
        </p:txBody>
      </p:sp>
      <p:pic>
        <p:nvPicPr>
          <p:cNvPr id="17416" name="Picture 8" descr="http://club.foto.ru/gallery/images/photo/2005/03/28/372875.jpg"/>
          <p:cNvPicPr>
            <a:picLocks noGrp="1" noChangeAspect="1" noChangeArrowheads="1"/>
          </p:cNvPicPr>
          <p:nvPr>
            <p:ph type="pic" idx="1"/>
          </p:nvPr>
        </p:nvPicPr>
        <p:blipFill>
          <a:blip r:embed="rId2" cstate="print"/>
          <a:srcRect l="14807" r="14807"/>
          <a:stretch>
            <a:fillRect/>
          </a:stretch>
        </p:blipFill>
        <p:spPr bwMode="auto">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flipV="1">
            <a:off x="1792288" y="3571876"/>
            <a:ext cx="2851150" cy="214314"/>
          </a:xfrm>
        </p:spPr>
        <p:txBody>
          <a:bodyPr>
            <a:normAutofit fontScale="90000"/>
          </a:bodyPr>
          <a:lstStyle/>
          <a:p>
            <a:endParaRPr lang="ru-RU" dirty="0"/>
          </a:p>
        </p:txBody>
      </p:sp>
      <p:sp>
        <p:nvSpPr>
          <p:cNvPr id="4" name="Текст 3"/>
          <p:cNvSpPr>
            <a:spLocks noGrp="1"/>
          </p:cNvSpPr>
          <p:nvPr>
            <p:ph type="body" sz="half" idx="2"/>
          </p:nvPr>
        </p:nvSpPr>
        <p:spPr>
          <a:xfrm>
            <a:off x="428596" y="5500702"/>
            <a:ext cx="8215370" cy="1357298"/>
          </a:xfrm>
        </p:spPr>
        <p:txBody>
          <a:bodyPr>
            <a:normAutofit fontScale="92500" lnSpcReduction="20000"/>
          </a:bodyPr>
          <a:lstStyle/>
          <a:p>
            <a:pPr algn="just"/>
            <a:r>
              <a:rPr lang="en-US" sz="2400" dirty="0" smtClean="0"/>
              <a:t>Green </a:t>
            </a:r>
            <a:r>
              <a:rPr lang="en-US" sz="2400" dirty="0" smtClean="0"/>
              <a:t>is the official </a:t>
            </a:r>
            <a:r>
              <a:rPr lang="en-US" sz="2400" dirty="0" err="1" smtClean="0"/>
              <a:t>colour</a:t>
            </a:r>
            <a:r>
              <a:rPr lang="en-US" sz="2400" dirty="0" smtClean="0"/>
              <a:t> of St. Patrick’s Day. It is also the national </a:t>
            </a:r>
            <a:r>
              <a:rPr lang="en-US" sz="2400" dirty="0" err="1" smtClean="0"/>
              <a:t>colour</a:t>
            </a:r>
            <a:r>
              <a:rPr lang="en-US" sz="2400" dirty="0" smtClean="0"/>
              <a:t> of the Irish and the symbol of spring. That’s why on this day people try to wear something green. It can be a T-shirt, a dress, a hat, a tie or simply a hair ribbon. They also paint green stripes on the city streets. </a:t>
            </a:r>
            <a:endParaRPr lang="ru-RU" dirty="0"/>
          </a:p>
        </p:txBody>
      </p:sp>
      <p:sp>
        <p:nvSpPr>
          <p:cNvPr id="9" name="Рисунок 8"/>
          <p:cNvSpPr>
            <a:spLocks noGrp="1"/>
          </p:cNvSpPr>
          <p:nvPr>
            <p:ph type="pic" idx="1"/>
          </p:nvPr>
        </p:nvSpPr>
        <p:spPr/>
      </p:sp>
      <p:pic>
        <p:nvPicPr>
          <p:cNvPr id="20484" name="Picture 4" descr="http://intrigan.com/uploads/images/f/d/e/8/3/3770e37efa.jpg"/>
          <p:cNvPicPr>
            <a:picLocks noChangeAspect="1" noChangeArrowheads="1"/>
          </p:cNvPicPr>
          <p:nvPr/>
        </p:nvPicPr>
        <p:blipFill>
          <a:blip r:embed="rId2" cstate="print"/>
          <a:srcRect/>
          <a:stretch>
            <a:fillRect/>
          </a:stretch>
        </p:blipFill>
        <p:spPr bwMode="auto">
          <a:xfrm>
            <a:off x="4714876" y="357166"/>
            <a:ext cx="4071966" cy="4500594"/>
          </a:xfrm>
          <a:prstGeom prst="rect">
            <a:avLst/>
          </a:prstGeom>
          <a:noFill/>
        </p:spPr>
      </p:pic>
      <p:pic>
        <p:nvPicPr>
          <p:cNvPr id="20486" name="Picture 6" descr="http://publicdomainpictures.net/pictures/20000/nahled/saint-patrick-day-girl-122161296527192cLF.jpg"/>
          <p:cNvPicPr>
            <a:picLocks noChangeAspect="1" noChangeArrowheads="1"/>
          </p:cNvPicPr>
          <p:nvPr/>
        </p:nvPicPr>
        <p:blipFill>
          <a:blip r:embed="rId3" cstate="print"/>
          <a:srcRect/>
          <a:stretch>
            <a:fillRect/>
          </a:stretch>
        </p:blipFill>
        <p:spPr bwMode="auto">
          <a:xfrm>
            <a:off x="214282" y="0"/>
            <a:ext cx="4286280" cy="5072074"/>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2844" y="320040"/>
            <a:ext cx="8001056" cy="1143000"/>
          </a:xfrm>
        </p:spPr>
        <p:txBody>
          <a:bodyPr>
            <a:noAutofit/>
          </a:bodyPr>
          <a:lstStyle/>
          <a:p>
            <a:r>
              <a:rPr lang="en-US" sz="3200" dirty="0" smtClean="0"/>
              <a:t>Another symbol of St. Patrick’s Day </a:t>
            </a:r>
            <a:r>
              <a:rPr lang="en-US" sz="3200" dirty="0" smtClean="0"/>
              <a:t>is a  Leprechaun. </a:t>
            </a:r>
            <a:endParaRPr lang="ru-RU" sz="3200" dirty="0"/>
          </a:p>
        </p:txBody>
      </p:sp>
      <p:pic>
        <p:nvPicPr>
          <p:cNvPr id="5" name="Содержимое 4" descr="b_33356b67dc98cf1.jpg"/>
          <p:cNvPicPr>
            <a:picLocks noGrp="1" noChangeAspect="1"/>
          </p:cNvPicPr>
          <p:nvPr>
            <p:ph sz="half" idx="1"/>
          </p:nvPr>
        </p:nvPicPr>
        <p:blipFill>
          <a:blip r:embed="rId2" cstate="print"/>
          <a:stretch>
            <a:fillRect/>
          </a:stretch>
        </p:blipFill>
        <p:spPr>
          <a:xfrm>
            <a:off x="520501" y="1600200"/>
            <a:ext cx="3394472" cy="4525963"/>
          </a:xfrm>
        </p:spPr>
      </p:pic>
      <p:sp>
        <p:nvSpPr>
          <p:cNvPr id="7" name="Содержимое 6"/>
          <p:cNvSpPr>
            <a:spLocks noGrp="1"/>
          </p:cNvSpPr>
          <p:nvPr>
            <p:ph sz="half" idx="2"/>
          </p:nvPr>
        </p:nvSpPr>
        <p:spPr>
          <a:xfrm>
            <a:off x="3571868" y="1571612"/>
            <a:ext cx="4500594" cy="4214842"/>
          </a:xfrm>
        </p:spPr>
        <p:txBody>
          <a:bodyPr>
            <a:noAutofit/>
          </a:bodyPr>
          <a:lstStyle/>
          <a:p>
            <a:pPr algn="just"/>
            <a:r>
              <a:rPr lang="en-US" sz="3200" dirty="0" smtClean="0"/>
              <a:t>Leprechauns are </a:t>
            </a:r>
            <a:r>
              <a:rPr lang="en-US" sz="3200" dirty="0" smtClean="0"/>
              <a:t>little people who wear green clothes and carry the pot of gold. Leprechauns cannot be offended or hurt. </a:t>
            </a:r>
            <a:r>
              <a:rPr lang="en-US" sz="3200" dirty="0" smtClean="0"/>
              <a:t> </a:t>
            </a:r>
            <a:r>
              <a:rPr lang="ru-RU" sz="3200" dirty="0" err="1" smtClean="0"/>
              <a:t>People</a:t>
            </a:r>
            <a:r>
              <a:rPr lang="ru-RU" sz="3200" dirty="0" smtClean="0"/>
              <a:t> </a:t>
            </a:r>
            <a:r>
              <a:rPr lang="ru-RU" sz="3200" dirty="0" err="1" smtClean="0"/>
              <a:t>don’t</a:t>
            </a:r>
            <a:r>
              <a:rPr lang="ru-RU" sz="3200" dirty="0" smtClean="0"/>
              <a:t> </a:t>
            </a:r>
            <a:r>
              <a:rPr lang="ru-RU" sz="3200" dirty="0" err="1" smtClean="0"/>
              <a:t>work</a:t>
            </a:r>
            <a:r>
              <a:rPr lang="ru-RU" sz="3200" dirty="0" smtClean="0"/>
              <a:t> </a:t>
            </a:r>
            <a:r>
              <a:rPr lang="ru-RU" sz="3200" dirty="0" err="1" smtClean="0"/>
              <a:t>or</a:t>
            </a:r>
            <a:r>
              <a:rPr lang="ru-RU" sz="3200" dirty="0" smtClean="0"/>
              <a:t> </a:t>
            </a:r>
            <a:r>
              <a:rPr lang="ru-RU" sz="3200" dirty="0" err="1" smtClean="0"/>
              <a:t>study</a:t>
            </a:r>
            <a:r>
              <a:rPr lang="ru-RU" sz="3200" dirty="0" smtClean="0"/>
              <a:t> </a:t>
            </a:r>
            <a:r>
              <a:rPr lang="ru-RU" sz="3200" dirty="0" err="1" smtClean="0"/>
              <a:t>on</a:t>
            </a:r>
            <a:r>
              <a:rPr lang="ru-RU" sz="3200" dirty="0" smtClean="0"/>
              <a:t> </a:t>
            </a:r>
            <a:r>
              <a:rPr lang="ru-RU" sz="3200" dirty="0" err="1" smtClean="0"/>
              <a:t>this</a:t>
            </a:r>
            <a:r>
              <a:rPr lang="ru-RU" sz="3200" dirty="0" smtClean="0"/>
              <a:t> </a:t>
            </a:r>
            <a:r>
              <a:rPr lang="ru-RU" sz="3200" dirty="0" err="1" smtClean="0"/>
              <a:t>day</a:t>
            </a:r>
            <a:r>
              <a:rPr lang="ru-RU" sz="3200" dirty="0" smtClean="0"/>
              <a:t>.</a:t>
            </a:r>
            <a:endParaRPr lang="ru-RU"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4" name="Текст 3"/>
          <p:cNvSpPr>
            <a:spLocks noGrp="1"/>
          </p:cNvSpPr>
          <p:nvPr>
            <p:ph type="body" sz="half" idx="2"/>
          </p:nvPr>
        </p:nvSpPr>
        <p:spPr/>
        <p:txBody>
          <a:bodyPr/>
          <a:lstStyle/>
          <a:p>
            <a:endParaRPr lang="ru-RU"/>
          </a:p>
        </p:txBody>
      </p:sp>
      <p:pic>
        <p:nvPicPr>
          <p:cNvPr id="21506" name="Picture 2" descr="http://i258.photobucket.com/albums/hh268/alephbeth/landscapes/abstracts/friends/odds%20an%20ends/irish-1.gif"/>
          <p:cNvPicPr>
            <a:picLocks noGrp="1" noChangeAspect="1" noChangeArrowheads="1" noCrop="1"/>
          </p:cNvPicPr>
          <p:nvPr>
            <p:ph type="pic" idx="1"/>
          </p:nvPr>
        </p:nvPicPr>
        <p:blipFill>
          <a:blip r:embed="rId2" cstate="print"/>
          <a:srcRect l="17488" r="17488"/>
          <a:stretch>
            <a:fillRect/>
          </a:stretch>
        </p:blipFill>
        <p:spPr bwMode="auto">
          <a:xfrm>
            <a:off x="428596" y="428604"/>
            <a:ext cx="8358246" cy="5857916"/>
          </a:xfrm>
          <a:prstGeom prst="rect">
            <a:avLst/>
          </a:prstGeom>
          <a:noFill/>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зящная">
  <a:themeElements>
    <a:clrScheme name="Изящная">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Изящная">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Изящная">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31</TotalTime>
  <Words>273</Words>
  <Application>Microsoft Office PowerPoint</Application>
  <PresentationFormat>Экран (4:3)</PresentationFormat>
  <Paragraphs>8</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Изящная</vt:lpstr>
      <vt:lpstr>Слайд 1</vt:lpstr>
      <vt:lpstr>St. Patrick’s Day</vt:lpstr>
      <vt:lpstr>Слайд 3</vt:lpstr>
      <vt:lpstr>Слайд 4</vt:lpstr>
      <vt:lpstr>Слайд 5</vt:lpstr>
      <vt:lpstr>Слайд 6</vt:lpstr>
      <vt:lpstr>Another symbol of St. Patrick’s Day is a  Leprechaun. </vt:lpstr>
      <vt:lpstr>Слайд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User</cp:lastModifiedBy>
  <cp:revision>5</cp:revision>
  <dcterms:created xsi:type="dcterms:W3CDTF">2014-03-17T00:35:25Z</dcterms:created>
  <dcterms:modified xsi:type="dcterms:W3CDTF">2014-03-17T01:17:33Z</dcterms:modified>
</cp:coreProperties>
</file>