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79" r:id="rId5"/>
    <p:sldId id="282" r:id="rId6"/>
    <p:sldId id="278" r:id="rId7"/>
    <p:sldId id="280" r:id="rId8"/>
    <p:sldId id="281" r:id="rId9"/>
    <p:sldId id="272" r:id="rId10"/>
    <p:sldId id="305" r:id="rId11"/>
    <p:sldId id="308" r:id="rId12"/>
    <p:sldId id="286" r:id="rId13"/>
    <p:sldId id="310" r:id="rId14"/>
    <p:sldId id="315" r:id="rId15"/>
    <p:sldId id="290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8201-400B-4520-8283-1C64CE63FA87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7611-4A72-419B-8F38-F2F89D29F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8464-1442-4045-801C-C0956D855CB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C4C2-4D09-4AA3-BFE2-48BC49F09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E7A7-96C9-4A92-AE03-CD2ADE2F9D0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F6F1-01AB-4C2D-A226-30AD996D3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D222-0A12-42CF-AAAC-37E0FC5439B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5787-B1E7-45C2-A1DE-CEEF16AF3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18AA-78BC-4FF8-B408-612484CAA41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C6F5-6A5D-40C7-8307-A5CF39FCC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6BA9-91B1-477C-BF51-8D1A8C05D09F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7126-53F5-42BC-8E13-00675DC4E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07F6-5728-4ED1-9093-3368C64BB3F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68ED-46FD-4BD6-B1FD-C79FBB230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03D4-C4E3-4A01-AD88-5013989F509F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E0AB-7BBE-4A27-A6E1-171DD6DA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EE19-1588-48FC-A14B-0D48691D05E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39BB-2ED4-4DF1-A4BA-D51A0848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3746-6B73-44D8-B165-F0B2F43052A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88A4-21F3-4F33-B313-BEF1740F3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4AF0-DDE3-4D5D-A9E9-C33898F11DD6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B0B4-0FEE-4977-A0D1-F5C933F8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6F4ED8-A73A-43DD-B9D9-48AC33BB0A41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BD0F0-58DA-461F-8878-C1C00122F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Танюшка\Desktop\pat-mos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049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юшка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юшка\Desktop\День святого патрика\repphoto_2495_8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Танюшка\Desktop\55a8384df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3535" cy="694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юшка\Desktop\fairytale_leprechaun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8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Танюшка\Desktop\День святого патрика\irlandij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900486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dirty="0" smtClean="0">
                <a:latin typeface="Arial" charset="0"/>
              </a:rPr>
              <a:t>17 марта празднуется день Святого Патрика. В Ирландии есть много легенд о нем. Св. Патрик с помощью трех епископов построил больше чем 50 соборов и объединил островитян в одной католической вере.</a:t>
            </a:r>
            <a:r>
              <a:rPr lang="ru-RU" sz="3200" dirty="0" smtClean="0"/>
              <a:t>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5888"/>
            <a:ext cx="4786314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/>
              <a:t>Человек, который стал  святым  Патриком, покровителем Ирландии, родился в Уэльсе около 385до н. э. Когда ему было 16, он был продан в рабство в Ирландию, где он был пастухом в течение 6 лет. Находясь в плену, он учился и обратился к религии.</a:t>
            </a:r>
          </a:p>
        </p:txBody>
      </p:sp>
      <p:pic>
        <p:nvPicPr>
          <p:cNvPr id="1026" name="Picture 2" descr="C:\Users\Танюшка\Desktop\saint-patric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52602"/>
            <a:ext cx="4929190" cy="6910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Он бежал из рабства и позже вернулся в Ирландию в качестве миссионера, решив обратить  Ирландию в христианство. Он использовал трилистник, чтобы объяснить Святую Троицу. </a:t>
            </a:r>
          </a:p>
        </p:txBody>
      </p:sp>
      <p:pic>
        <p:nvPicPr>
          <p:cNvPr id="2050" name="Picture 2" descr="C:\Users\Танюшка\Desktop\День святого патрика\3-клевер-nb3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17" y="0"/>
            <a:ext cx="5079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Arial" charset="0"/>
              </a:rPr>
              <a:t>С помощью трилистника он объяснил о сути католической веры.</a:t>
            </a:r>
            <a:r>
              <a:rPr lang="ru-RU" sz="3200" dirty="0" smtClean="0"/>
              <a:t> </a:t>
            </a:r>
            <a:r>
              <a:rPr lang="ru-RU" sz="3600" dirty="0" smtClean="0">
                <a:latin typeface="Arial" charset="0"/>
              </a:rPr>
              <a:t>«Так же как три листа могут расти от одного стебля, так и Бог может быть един в трех лицах»</a:t>
            </a:r>
            <a:r>
              <a:rPr lang="ru-RU" sz="3600" dirty="0" smtClean="0"/>
              <a:t> .</a:t>
            </a:r>
          </a:p>
        </p:txBody>
      </p:sp>
      <p:pic>
        <p:nvPicPr>
          <p:cNvPr id="6146" name="Picture 2" descr="C:\Users\Танюшка\Desktop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4714908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Патрик был довольно успешным на </a:t>
            </a:r>
            <a:r>
              <a:rPr lang="ru-RU" sz="3600" dirty="0" err="1" smtClean="0"/>
              <a:t>новообращение</a:t>
            </a:r>
            <a:r>
              <a:rPr lang="ru-RU" sz="3600" dirty="0" smtClean="0"/>
              <a:t>. И этот факт расстроил кельтских друидов. Патрик несколько раз был арестован, но бежал каждый раз. </a:t>
            </a:r>
          </a:p>
        </p:txBody>
      </p:sp>
      <p:pic>
        <p:nvPicPr>
          <p:cNvPr id="3074" name="Picture 2" descr="C:\Users\Танюшка\Desktop\ee7a4ab00a8b8154ff069b040b730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571503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Он также создал несколько школ и церквей, которые помогли  ему в его обращении Ирландии в христианство. Его миссия в Ирландии продолжалось в течение тридцати лет. </a:t>
            </a:r>
          </a:p>
        </p:txBody>
      </p:sp>
      <p:pic>
        <p:nvPicPr>
          <p:cNvPr id="4098" name="Picture 2" descr="C:\Users\Танюшка\Desktop\800px-St._Patrick_Baptizing_Irish_Princess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929190" cy="595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400" dirty="0" smtClean="0"/>
              <a:t>Он умер 17 марта в 461 до н. э. Этот день стал отмечаться как День Святого Патрика.</a:t>
            </a:r>
          </a:p>
        </p:txBody>
      </p:sp>
      <p:pic>
        <p:nvPicPr>
          <p:cNvPr id="5122" name="Picture 2" descr="C:\Users\Танюшка\Desktop\Saint_Patrick-Simon_Carra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6579"/>
            <a:ext cx="4643470" cy="583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юшка\Desktop\День святого патрика\fft22_mf3876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221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2012-10-31T11:06:01Z</dcterms:created>
  <dcterms:modified xsi:type="dcterms:W3CDTF">2014-12-07T10:33:46Z</dcterms:modified>
</cp:coreProperties>
</file>