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092-89CF-4371-AB9D-174450C92C57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00F-0338-45A7-8B2F-01117892D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092-89CF-4371-AB9D-174450C92C57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00F-0338-45A7-8B2F-01117892D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7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092-89CF-4371-AB9D-174450C92C57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00F-0338-45A7-8B2F-01117892D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40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092-89CF-4371-AB9D-174450C92C57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00F-0338-45A7-8B2F-01117892D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7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092-89CF-4371-AB9D-174450C92C57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00F-0338-45A7-8B2F-01117892D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0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092-89CF-4371-AB9D-174450C92C57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00F-0338-45A7-8B2F-01117892D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0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092-89CF-4371-AB9D-174450C92C57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00F-0338-45A7-8B2F-01117892D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8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092-89CF-4371-AB9D-174450C92C57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00F-0338-45A7-8B2F-01117892D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7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092-89CF-4371-AB9D-174450C92C57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00F-0338-45A7-8B2F-01117892D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0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092-89CF-4371-AB9D-174450C92C57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00F-0338-45A7-8B2F-01117892D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1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092-89CF-4371-AB9D-174450C92C57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00F-0338-45A7-8B2F-01117892D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4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D5092-89CF-4371-AB9D-174450C92C57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9500F-0338-45A7-8B2F-01117892D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0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b.komisc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195259"/>
            <a:ext cx="9144000" cy="2387600"/>
          </a:xfrm>
        </p:spPr>
        <p:txBody>
          <a:bodyPr/>
          <a:lstStyle/>
          <a:p>
            <a:r>
              <a:rPr lang="ru-RU" dirty="0" smtClean="0"/>
              <a:t>Хищные птицы </a:t>
            </a:r>
            <a:br>
              <a:rPr lang="ru-RU" dirty="0" smtClean="0"/>
            </a:br>
            <a:r>
              <a:rPr lang="ru-RU" dirty="0" smtClean="0"/>
              <a:t>Республики Коми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2363" y="5819377"/>
            <a:ext cx="5660413" cy="913932"/>
          </a:xfrm>
        </p:spPr>
        <p:txBody>
          <a:bodyPr/>
          <a:lstStyle/>
          <a:p>
            <a:r>
              <a:rPr lang="ru-RU" dirty="0" smtClean="0"/>
              <a:t>Автор учитель биологии ГОУ РК «С(К)ШИ №2» </a:t>
            </a:r>
            <a:r>
              <a:rPr lang="ru-RU" dirty="0" err="1" smtClean="0"/>
              <a:t>с.Усть-Кулом</a:t>
            </a:r>
            <a:r>
              <a:rPr lang="ru-RU" dirty="0" smtClean="0"/>
              <a:t> </a:t>
            </a:r>
            <a:r>
              <a:rPr lang="ru-RU" dirty="0" err="1" smtClean="0"/>
              <a:t>Бабуцидзе</a:t>
            </a:r>
            <a:r>
              <a:rPr lang="ru-RU" dirty="0" smtClean="0"/>
              <a:t>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310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5245"/>
            <a:ext cx="10515600" cy="23171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Люди издавна восхищались красотой этих птиц. Изображения хищных птиц – символ силы, мужества, власти. Многие хищные птицы являются символами стран и изображены на гербах, знаменах и эмблемах многих народов.</a:t>
            </a:r>
          </a:p>
          <a:p>
            <a:pPr marL="0" indent="0">
              <a:buNone/>
            </a:pPr>
            <a:r>
              <a:rPr lang="ru-RU" dirty="0" smtClean="0"/>
              <a:t>На гербе Республики Коми золотая хищная птица с ликом женщины является образом солнца, верхнего мира.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91" y="3044536"/>
            <a:ext cx="2746135" cy="3199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24" y="3013362"/>
            <a:ext cx="2949844" cy="32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68" y="-4572"/>
            <a:ext cx="4828032" cy="3371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490" y="1473428"/>
            <a:ext cx="38526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Перелетная птица. Прилетает в конце марта – начале апреля. Зимуют в Западной Европе. Кормятся различной падалью, а также остатками добычи других крупных хищников и другими позвоночными животными. Гнезда крупные (1 м в высоту,  2 м в ширину). Занесен в Красную Книгу РФ и РК.</a:t>
            </a:r>
          </a:p>
          <a:p>
            <a:r>
              <a:rPr lang="ru-RU" sz="2000" dirty="0" smtClean="0"/>
              <a:t>Общая численность этих птиц в пределах </a:t>
            </a:r>
            <a:r>
              <a:rPr lang="ru-RU" sz="2000" dirty="0" err="1" smtClean="0"/>
              <a:t>Печоро-Илычского</a:t>
            </a:r>
            <a:r>
              <a:rPr lang="ru-RU" sz="2000" dirty="0" smtClean="0"/>
              <a:t> заповедника 11 пар.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1068" y="403794"/>
            <a:ext cx="5331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Орлан-белохвост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43" y="3367004"/>
            <a:ext cx="4828032" cy="3352033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11" y="2015911"/>
            <a:ext cx="2861357" cy="31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1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4856019" cy="48972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Перелетная птица, появляется в начале мая. Предпочитает используемые несколько лет места гнездования. Гнезда строит на высоких старых деревьях. Питается живой рыбой (хариус, щука, налим). Скопы улетают в сентябре на зимовку в Африку, Азию.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r="9691"/>
          <a:stretch/>
        </p:blipFill>
        <p:spPr>
          <a:xfrm>
            <a:off x="7796275" y="3659647"/>
            <a:ext cx="4229100" cy="31983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199" y="489138"/>
            <a:ext cx="1966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Скопа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14" y="0"/>
            <a:ext cx="3352080" cy="3654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875" y="-3175"/>
            <a:ext cx="24765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44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5" b="29041"/>
          <a:stretch/>
        </p:blipFill>
        <p:spPr>
          <a:xfrm>
            <a:off x="8174528" y="3528477"/>
            <a:ext cx="4017472" cy="3329523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55032" y="1827340"/>
            <a:ext cx="4195047" cy="4390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Сапсан – прекрасный пример соколиной красоты. Занимает гнезда других хищных птиц, может гнездится на земле. Обязательное условие гнездования – наличие открытой местности для охоты. Атакующий сапсан развивает скорость до 300 км. </a:t>
            </a:r>
            <a:r>
              <a:rPr lang="ru-RU" sz="2400" dirty="0"/>
              <a:t>в</a:t>
            </a:r>
            <a:r>
              <a:rPr lang="ru-RU" sz="2400" dirty="0" smtClean="0"/>
              <a:t> час – это рекорд в птичьем мире. Питает мелкими видами птиц. Зимует в центральной Европе.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9869" y="501330"/>
            <a:ext cx="2273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Сапсан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0" r="22108"/>
          <a:stretch/>
        </p:blipFill>
        <p:spPr>
          <a:xfrm>
            <a:off x="5663047" y="0"/>
            <a:ext cx="2922112" cy="3065318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10" y="3065318"/>
            <a:ext cx="3205949" cy="37926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"/>
          <a:stretch/>
        </p:blipFill>
        <p:spPr>
          <a:xfrm>
            <a:off x="8593282" y="21970"/>
            <a:ext cx="3598718" cy="377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59943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Большая голова. В Коми обитают в основном светлые филины. Гнездится на постоянных участках, обычно по берегам рек. Гнездо чаще всего на земле. Кормовая база – грызуны, белки, заяц-беляк, тетерев, птицы. В настоящее время повсеместно стал очень редким видом.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574482"/>
            <a:ext cx="6117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Филин – царь ночи.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600" y="3438979"/>
            <a:ext cx="3082150" cy="3363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73" y="17953"/>
            <a:ext cx="5020373" cy="34210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98" y="2795155"/>
            <a:ext cx="2722106" cy="406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4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106" y="1698876"/>
            <a:ext cx="5372458" cy="2509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Арктический вид. Важно условие гнездования – высокая численность леммингов. Обычно зимой отлетает к югу и ведет кочевой образ жизни.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7157" y="403794"/>
            <a:ext cx="3459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Белая сова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16" y="111151"/>
            <a:ext cx="5730240" cy="40138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2" y="4125022"/>
            <a:ext cx="2372056" cy="2648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37" y="3874545"/>
            <a:ext cx="5145364" cy="28987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97" y="4208519"/>
            <a:ext cx="3773533" cy="256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172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1181989"/>
            <a:ext cx="10515600" cy="1325563"/>
          </a:xfrm>
        </p:spPr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088" y="2642489"/>
            <a:ext cx="10515600" cy="4351338"/>
          </a:xfrm>
        </p:spPr>
        <p:txBody>
          <a:bodyPr/>
          <a:lstStyle/>
          <a:p>
            <a:r>
              <a:rPr lang="en-US" dirty="0">
                <a:hlinkClick r:id="rId3"/>
              </a:rPr>
              <a:t>http://ib.komisc.ru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- Красная Книга Республики Коми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70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322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Хищные птицы  Республики Коми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Хищные птицы</dc:title>
  <dc:creator>Пользователь</dc:creator>
  <cp:lastModifiedBy>Пользователь</cp:lastModifiedBy>
  <cp:revision>8</cp:revision>
  <dcterms:created xsi:type="dcterms:W3CDTF">2015-02-18T08:47:36Z</dcterms:created>
  <dcterms:modified xsi:type="dcterms:W3CDTF">2015-02-18T13:10:09Z</dcterms:modified>
</cp:coreProperties>
</file>