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FC6B2A-F26E-49D4-A502-2EA7F76A66E0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8FAAAA-F3AB-4AB6-BD27-51EF4070514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cl.rushkolnik.ru/tw_files2/urls_82/15/d-14006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96944" cy="5715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Воинская повесть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Житие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Летопись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Поучение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Слово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Сказание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Хождение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Жанры</a:t>
            </a:r>
            <a:br>
              <a:rPr lang="ru-RU" dirty="0" smtClean="0"/>
            </a:br>
            <a:r>
              <a:rPr lang="ru-RU" dirty="0" smtClean="0"/>
              <a:t>     древнерусской       литературы</a:t>
            </a:r>
            <a:endParaRPr lang="ru-RU" dirty="0"/>
          </a:p>
        </p:txBody>
      </p:sp>
      <p:pic>
        <p:nvPicPr>
          <p:cNvPr id="51206" name="Picture 6" descr="http://machaon.net/img/book/razvoroty/978-5-389-01916-4_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5616624" cy="412155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Вступление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Экспозиция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Завязка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действия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Кульминация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Развязка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Заключение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Композиция произведения</a:t>
            </a:r>
            <a:endParaRPr lang="ru-RU" dirty="0"/>
          </a:p>
        </p:txBody>
      </p:sp>
      <p:pic>
        <p:nvPicPr>
          <p:cNvPr id="64514" name="Picture 2" descr="http://grekoline.ru/wp-content/uploads/2014/01/%D0%B8%D0%B3%D0%BE%D1%80%D0%B5%D0%B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3810000" cy="49053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Вступление (зачин –обращение)</a:t>
            </a:r>
            <a:endParaRPr lang="ru-RU" dirty="0"/>
          </a:p>
        </p:txBody>
      </p:sp>
      <p:pic>
        <p:nvPicPr>
          <p:cNvPr id="66562" name="Picture 2" descr="http://www.museum.ru/imgB.asp?18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968552" cy="44644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Экспозиция</a:t>
            </a:r>
            <a:endParaRPr lang="ru-RU" dirty="0"/>
          </a:p>
        </p:txBody>
      </p:sp>
      <p:pic>
        <p:nvPicPr>
          <p:cNvPr id="65538" name="Picture 2" descr="http://www.hrono.ru/statii/2009/igor_glazu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888432" cy="27363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5540" name="Picture 4" descr="http://www.tverlib.ru/excib/slovo/fil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024336" cy="34563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Завязка</a:t>
            </a:r>
            <a:endParaRPr lang="ru-RU" dirty="0"/>
          </a:p>
        </p:txBody>
      </p:sp>
      <p:pic>
        <p:nvPicPr>
          <p:cNvPr id="68610" name="Picture 2" descr="Картинки по запросу слово о полку игоре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5112568" cy="288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8612" name="Picture 4" descr="http://www.pravoslavie.ru/archiv/knyazi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592288" cy="33843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Развитие  действия</a:t>
            </a:r>
            <a:endParaRPr lang="ru-RU" dirty="0"/>
          </a:p>
        </p:txBody>
      </p:sp>
      <p:pic>
        <p:nvPicPr>
          <p:cNvPr id="69634" name="Picture 2" descr="Картинки по запросу слово о полку игоре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133725" cy="19442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9638" name="Picture 6" descr="http://www.yaroslavskiy-kray.com/img/195-illyustraciya-k-slovo-o-polku-igor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3028950" cy="39604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9640" name="Picture 8" descr="http://www.nkj.ru/upload/iblock/77b23c3d84cac1b950b90f3e41383a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340768"/>
            <a:ext cx="2381250" cy="21526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9642" name="Picture 10" descr="http://www.nazarukvm.ru/img/photog2/thumbphoto3950x1125x1x1677721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84984"/>
            <a:ext cx="2808312" cy="333650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9636" name="Picture 4" descr="http://cyrillitsa.ru/wp-content/uploads/2013/02/10_factov_o_slov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33056"/>
            <a:ext cx="4007768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Кульминация</a:t>
            </a:r>
            <a:endParaRPr lang="ru-RU" dirty="0"/>
          </a:p>
        </p:txBody>
      </p:sp>
      <p:pic>
        <p:nvPicPr>
          <p:cNvPr id="70658" name="Picture 2" descr="http://dic.academic.ru/pictures/wiki/files/73/Igorsvy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560840" cy="40324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www.yarmp.yar.ru/wp-content/uploads/2013/08/Imenoslov_2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861048"/>
            <a:ext cx="4320480" cy="27809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682" name="Picture 2" descr="http://sir-michael.ru/uploads/2013/11/YAROSLAV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309914" cy="252028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Лирический плач Ярославны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«Золотое слово» Святослава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Отступления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47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                          Жанры      древнерусской       литературы</vt:lpstr>
      <vt:lpstr>    Композиция произведения</vt:lpstr>
      <vt:lpstr>       Вступление (зачин –обращение)</vt:lpstr>
      <vt:lpstr>                  Экспозиция</vt:lpstr>
      <vt:lpstr>                    Завязка</vt:lpstr>
      <vt:lpstr>            Развитие  действия</vt:lpstr>
      <vt:lpstr>                    Кульминация</vt:lpstr>
      <vt:lpstr>                Отступления                                      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</cp:revision>
  <dcterms:created xsi:type="dcterms:W3CDTF">2015-03-31T15:17:21Z</dcterms:created>
  <dcterms:modified xsi:type="dcterms:W3CDTF">2015-03-31T17:23:47Z</dcterms:modified>
</cp:coreProperties>
</file>