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BB9F-3BE2-4732-A412-D966948FFA18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827D-B46C-4D33-AD98-5C95B151E4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BB9F-3BE2-4732-A412-D966948FFA18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827D-B46C-4D33-AD98-5C95B151E4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BB9F-3BE2-4732-A412-D966948FFA18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827D-B46C-4D33-AD98-5C95B151E4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BB9F-3BE2-4732-A412-D966948FFA18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827D-B46C-4D33-AD98-5C95B151E4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BB9F-3BE2-4732-A412-D966948FFA18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827D-B46C-4D33-AD98-5C95B151E4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BB9F-3BE2-4732-A412-D966948FFA18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827D-B46C-4D33-AD98-5C95B151E4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BB9F-3BE2-4732-A412-D966948FFA18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827D-B46C-4D33-AD98-5C95B151E4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BB9F-3BE2-4732-A412-D966948FFA18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827D-B46C-4D33-AD98-5C95B151E4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BB9F-3BE2-4732-A412-D966948FFA18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827D-B46C-4D33-AD98-5C95B151E4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BB9F-3BE2-4732-A412-D966948FFA18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827D-B46C-4D33-AD98-5C95B151E4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BB9F-3BE2-4732-A412-D966948FFA18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AB4827D-B46C-4D33-AD98-5C95B151E4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38BB9F-3BE2-4732-A412-D966948FFA18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B4827D-B46C-4D33-AD98-5C95B151E40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32861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Мы помним!</a:t>
            </a:r>
            <a:br>
              <a:rPr lang="ru-RU" dirty="0" smtClean="0"/>
            </a:br>
            <a:r>
              <a:rPr lang="ru-RU" dirty="0" smtClean="0"/>
              <a:t>Мы гордимся!</a:t>
            </a:r>
            <a:br>
              <a:rPr lang="ru-RU" dirty="0" smtClean="0"/>
            </a:br>
            <a:r>
              <a:rPr lang="ru-RU" dirty="0" smtClean="0"/>
              <a:t>«Вахта памяти»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714752"/>
            <a:ext cx="8286808" cy="314324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Материал подготовили: учитель немецкого языка Кочнева Татьяна Владимировна и учащиеся 6 «а» класса Афанасьев Максим, Федин Алексей</a:t>
            </a:r>
          </a:p>
          <a:p>
            <a:pPr algn="ctr"/>
            <a:r>
              <a:rPr lang="ru-RU" dirty="0" smtClean="0"/>
              <a:t>МБОУ СОШ №9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г.Карабаново</a:t>
            </a:r>
          </a:p>
          <a:p>
            <a:pPr algn="ctr"/>
            <a:r>
              <a:rPr lang="ru-RU" dirty="0" smtClean="0"/>
              <a:t>2015 год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44" y="0"/>
            <a:ext cx="8786874" cy="221455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Родился в крестьянской семье в деревне </a:t>
            </a:r>
            <a:r>
              <a:rPr lang="ru-RU" sz="2000" dirty="0" err="1" smtClean="0">
                <a:solidFill>
                  <a:schemeClr val="tx1"/>
                </a:solidFill>
              </a:rPr>
              <a:t>Ермошенки</a:t>
            </a:r>
            <a:r>
              <a:rPr lang="ru-RU" sz="2000" dirty="0" smtClean="0">
                <a:solidFill>
                  <a:schemeClr val="tx1"/>
                </a:solidFill>
              </a:rPr>
              <a:t> </a:t>
            </a:r>
            <a:r>
              <a:rPr lang="ru-RU" sz="2000" dirty="0" err="1" smtClean="0">
                <a:solidFill>
                  <a:schemeClr val="tx1"/>
                </a:solidFill>
              </a:rPr>
              <a:t>Руднянского</a:t>
            </a:r>
            <a:r>
              <a:rPr lang="ru-RU" sz="2000" dirty="0" smtClean="0">
                <a:solidFill>
                  <a:schemeClr val="tx1"/>
                </a:solidFill>
              </a:rPr>
              <a:t> р-на Смоленской обл. РСФСР. Получил начальное образование, работал в колхозе. Во время оккупации Смоленской области войсками вермахта вступил в партизанский отряд. В действующей армии с декабря 1944 года. Разведчик 756-го стрелкового полка 150-й стрелковой дивизии 3-й ударной армии 1-го Белорусского фронта.</a:t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F:\6 а кл.2014-2015 год\Патриотическое воспитание\ВОВ 6 а материал\ГЕРОИ ВОЙНЫ\EgorovMikhAlex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2428892" cy="4500594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64492" y="4643446"/>
            <a:ext cx="5279474" cy="177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F:\6 а кл.2014-2015 год\Патриотическое воспитание\ВОВ 6 а материал\ГЕРОИ ВОЙНЫ\RIAN_00061465.LR.ru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4572000" y="1785926"/>
            <a:ext cx="4038600" cy="2827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643050"/>
            <a:ext cx="742955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F:\6 а кл.2014-2015 год\Патриотическое воспитание\ВОВ 6 а материал\ЛЮДИ И НАГРАЖДЕНИЯ Поиск людей по фамилии, имени, отчеству и тп в наградных листах, приказах о награждениях и в картотеке_files\banner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14290"/>
            <a:ext cx="2590476" cy="1244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</a:rPr>
              <a:t>Анциферов Иван Николаевич –</a:t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прадедушка Алексея Федина, ученика 6 «а» класса МБОУ СОШ №9 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0" y="1357298"/>
            <a:ext cx="4114800" cy="499762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Родился 10 ноября 1910 года в Тамбовской области. В Великой Отечественной войне участвовал с 1941 и до окончания, был пулеметчиком.  Получил четыре ранения, из них два тяжёлых -  в голову и ногу, что сказалось на продолжительности жизни – умер в 8 января 1970 года. </a:t>
            </a:r>
          </a:p>
          <a:p>
            <a:pPr>
              <a:buNone/>
            </a:pPr>
            <a:r>
              <a:rPr lang="ru-RU" dirty="0" smtClean="0"/>
              <a:t>	Сохранившееся фото,  прислано с фронта  в первые годы войны  моей прабабушке Анне </a:t>
            </a:r>
            <a:r>
              <a:rPr lang="ru-RU" dirty="0" err="1" smtClean="0"/>
              <a:t>Макаровне</a:t>
            </a:r>
            <a:r>
              <a:rPr lang="ru-RU" dirty="0" smtClean="0"/>
              <a:t>.  В семье Ивана Николаевича и Анны </a:t>
            </a:r>
            <a:r>
              <a:rPr lang="ru-RU" dirty="0" err="1" smtClean="0"/>
              <a:t>Макаровны</a:t>
            </a:r>
            <a:r>
              <a:rPr lang="ru-RU" dirty="0" smtClean="0"/>
              <a:t> родились и выросли семь детей. 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9" name="Picture 3" descr="C:\Users\USER\Pictures\ffff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4643470" cy="5278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Источники:</a:t>
            </a:r>
            <a:endParaRPr lang="ru-RU" dirty="0"/>
          </a:p>
        </p:txBody>
      </p:sp>
      <p:pic>
        <p:nvPicPr>
          <p:cNvPr id="14338" name="Picture 2" descr="F:\6 а кл.2014-2015 год\Патриотическое воспитание\ВОВ 6 а материал\ГЕРОИ ВОЙНЫ\a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14282" y="2025784"/>
            <a:ext cx="4429156" cy="2950925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514050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Сайт Подвиг народа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Интервью с родственниками героев ВОВ</a:t>
            </a:r>
          </a:p>
          <a:p>
            <a:r>
              <a:rPr lang="ru-RU" dirty="0" err="1" smtClean="0"/>
              <a:t>Википедия</a:t>
            </a:r>
            <a:endParaRPr lang="ru-RU" dirty="0" smtClean="0"/>
          </a:p>
          <a:p>
            <a:r>
              <a:rPr lang="ru-RU" dirty="0" smtClean="0"/>
              <a:t>Фотоматериалы патриотических дел </a:t>
            </a:r>
            <a:r>
              <a:rPr lang="ru-RU" dirty="0" smtClean="0">
                <a:latin typeface="+mj-lt"/>
              </a:rPr>
              <a:t>11, 6 </a:t>
            </a:r>
            <a:r>
              <a:rPr lang="ru-RU" dirty="0" smtClean="0"/>
              <a:t>класса МБОУ СОШ №9 г.Карабаново Владимирская обл. (</a:t>
            </a:r>
            <a:r>
              <a:rPr lang="ru-RU" dirty="0" err="1" smtClean="0"/>
              <a:t>Кл.руководитель</a:t>
            </a:r>
            <a:r>
              <a:rPr lang="ru-RU" dirty="0" smtClean="0"/>
              <a:t> Кочнева Т.В)</a:t>
            </a:r>
          </a:p>
          <a:p>
            <a:endParaRPr lang="ru-RU" dirty="0"/>
          </a:p>
        </p:txBody>
      </p:sp>
      <p:pic>
        <p:nvPicPr>
          <p:cNvPr id="14339" name="Picture 3" descr="F:\6 а кл.2014-2015 год\Патриотическое воспитание\ВОВ 6 а материал\ЛЮДИ И НАГРАЖДЕНИЯ Поиск людей по фамилии, имени, отчеству и тп в наградных листах, приказах о награждениях и в картотеке_files\banner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71612"/>
            <a:ext cx="3000396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613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Уход за ОБЕЛИСКОМ в </a:t>
            </a:r>
            <a:r>
              <a:rPr lang="ru-RU" b="1" dirty="0" err="1" smtClean="0"/>
              <a:t>д.Степково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57158" y="1857364"/>
            <a:ext cx="3325416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F:\11 кл кл руководство аленын класс\Кочнева патр воспитание 11 кл\СТЕПКОВО 2013 11кл\P11900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2143116"/>
            <a:ext cx="4774155" cy="3580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714876" y="285728"/>
            <a:ext cx="4059237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F:\11 кл кл руководство аленын класс\Кочнева патр воспитание 11 кл\СТЕПКОВО 2013 11кл\ОБЕЛИСК 2013 11кл\118_PANA\P118096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214282" y="3571876"/>
            <a:ext cx="4059238" cy="3044825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285728"/>
            <a:ext cx="4059238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 descr="F:\11 кл кл руководство аленын класс\Кочнева патр воспитание 11 кл\СТЕПКОВО\P113088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3571876"/>
            <a:ext cx="4059238" cy="3044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4290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8572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8572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4290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Открытка ветерану</a:t>
            </a:r>
            <a:endParaRPr lang="ru-RU" dirty="0"/>
          </a:p>
        </p:txBody>
      </p:sp>
      <p:pic>
        <p:nvPicPr>
          <p:cNvPr id="3074" name="Picture 2" descr="F:\5а\фото мероприятий 5 кл 2013-14\патриотическое воспитание\ДОБРО\P12008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14282" y="2285992"/>
            <a:ext cx="4324352" cy="3243264"/>
          </a:xfrm>
          <a:prstGeom prst="rect">
            <a:avLst/>
          </a:prstGeom>
          <a:noFill/>
        </p:spPr>
      </p:pic>
      <p:pic>
        <p:nvPicPr>
          <p:cNvPr id="3075" name="Picture 3" descr="F:\5а\фото мероприятий 5 кл 2013-14\патриотическое воспитание\ДОБРО\P12008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572000" y="2285992"/>
            <a:ext cx="4381531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Поздравление </a:t>
            </a:r>
            <a:r>
              <a:rPr lang="ru-RU" dirty="0" err="1" smtClean="0"/>
              <a:t>Тулина</a:t>
            </a:r>
            <a:r>
              <a:rPr lang="ru-RU" dirty="0" smtClean="0"/>
              <a:t> А.А. участника ВОВ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643438" y="2143116"/>
            <a:ext cx="428624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F:\6 а кл.2014-2015 год\Патриотическое воспитание\коллаж ВОВ\tulin_10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142844" y="2143116"/>
            <a:ext cx="4475863" cy="3258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Фестиваль инсценированной песни «Эхо военных лет»</a:t>
            </a:r>
            <a:endParaRPr lang="ru-RU" dirty="0"/>
          </a:p>
        </p:txBody>
      </p:sp>
      <p:pic>
        <p:nvPicPr>
          <p:cNvPr id="5122" name="Picture 2" descr="F:\6 а кл.2014-2015 год\ФОТО ВИДЕО 6 кл 2014-2015\ПЕСНИ воен лет фестиваль\P12205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071678"/>
            <a:ext cx="4393152" cy="3294864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071678"/>
            <a:ext cx="4310092" cy="323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Акция «Свеча памяти»</a:t>
            </a:r>
            <a:endParaRPr lang="ru-RU" dirty="0"/>
          </a:p>
        </p:txBody>
      </p:sp>
      <p:pic>
        <p:nvPicPr>
          <p:cNvPr id="6146" name="Picture 2" descr="F:\11 кл кл руководство аленын класс\Кочнева патр воспитание 11 кл\СВЕЧА\P11309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000108"/>
            <a:ext cx="3429024" cy="3047699"/>
          </a:xfrm>
          <a:prstGeom prst="rect">
            <a:avLst/>
          </a:prstGeom>
          <a:noFill/>
        </p:spPr>
      </p:pic>
      <p:pic>
        <p:nvPicPr>
          <p:cNvPr id="6147" name="Picture 3" descr="F:\11 кл кл руководство аленын класс\Кочнева патр воспитание 11 кл\СВЕЧА\P11309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3971630"/>
            <a:ext cx="3214710" cy="2781892"/>
          </a:xfrm>
          <a:prstGeom prst="rect">
            <a:avLst/>
          </a:prstGeom>
          <a:noFill/>
        </p:spPr>
      </p:pic>
      <p:pic>
        <p:nvPicPr>
          <p:cNvPr id="7" name="Picture 3" descr="C:\Users\USER\Desktop\imag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1000108"/>
            <a:ext cx="4290470" cy="2857520"/>
          </a:xfrm>
          <a:prstGeom prst="rect">
            <a:avLst/>
          </a:prstGeom>
          <a:noFill/>
        </p:spPr>
      </p:pic>
      <p:pic>
        <p:nvPicPr>
          <p:cNvPr id="6148" name="Picture 4" descr="F:\5а\фото мероприятий 5 кл 2013-14\патриотическое воспитание\свеча 5 кл 06.05.2014\getImage (1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4214818"/>
            <a:ext cx="3762380" cy="2510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57188"/>
            <a:ext cx="8229600" cy="92868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Наши прадеды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0" y="1142985"/>
            <a:ext cx="8786842" cy="1143016"/>
          </a:xfrm>
        </p:spPr>
        <p:txBody>
          <a:bodyPr>
            <a:noAutofit/>
          </a:bodyPr>
          <a:lstStyle/>
          <a:p>
            <a:r>
              <a:rPr lang="ru-RU" sz="1800" dirty="0" smtClean="0"/>
              <a:t>Егоров Михаил Алексеевич (5 мая 1923 -20 июня 1975) – Герой Советского Союза, Сержант красной Армии, вместе с </a:t>
            </a:r>
            <a:r>
              <a:rPr lang="ru-RU" sz="1800" dirty="0" err="1" smtClean="0"/>
              <a:t>с</a:t>
            </a:r>
            <a:r>
              <a:rPr lang="ru-RU" sz="1800" dirty="0" smtClean="0"/>
              <a:t> </a:t>
            </a:r>
            <a:r>
              <a:rPr lang="ru-RU" sz="1800" dirty="0" err="1" smtClean="0"/>
              <a:t>мл.сержантом</a:t>
            </a:r>
            <a:r>
              <a:rPr lang="ru-RU" sz="1800" dirty="0" smtClean="0"/>
              <a:t> </a:t>
            </a:r>
            <a:r>
              <a:rPr lang="ru-RU" sz="1800" dirty="0" err="1" smtClean="0"/>
              <a:t>М.В.Кантария</a:t>
            </a:r>
            <a:r>
              <a:rPr lang="ru-RU" sz="1800" dirty="0" smtClean="0"/>
              <a:t> под руководством </a:t>
            </a:r>
            <a:r>
              <a:rPr lang="ru-RU" sz="1800" dirty="0" err="1" smtClean="0"/>
              <a:t>лейтенаннта</a:t>
            </a:r>
            <a:r>
              <a:rPr lang="ru-RU" sz="1800" dirty="0" smtClean="0"/>
              <a:t> А.П.Бреста </a:t>
            </a:r>
            <a:r>
              <a:rPr lang="ru-RU" sz="1800" dirty="0" err="1" smtClean="0"/>
              <a:t>воодрузил</a:t>
            </a:r>
            <a:r>
              <a:rPr lang="ru-RU" sz="1800" dirty="0" smtClean="0"/>
              <a:t> Знамя победы над </a:t>
            </a:r>
            <a:r>
              <a:rPr lang="ru-RU" sz="1800" dirty="0" err="1" smtClean="0"/>
              <a:t>Рейхстагом.Прадед</a:t>
            </a:r>
            <a:r>
              <a:rPr lang="ru-RU" sz="1800" dirty="0" smtClean="0"/>
              <a:t> Афанасьева Максима, ученика 6 класса</a:t>
            </a:r>
            <a:endParaRPr lang="ru-RU" sz="1800" dirty="0"/>
          </a:p>
        </p:txBody>
      </p:sp>
      <p:pic>
        <p:nvPicPr>
          <p:cNvPr id="5" name="Содержимое 4" descr="200px-Егоров_Михаил_Алексеевич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928662" y="2500306"/>
            <a:ext cx="2643206" cy="3951593"/>
          </a:xfrm>
        </p:spPr>
      </p:pic>
      <p:pic>
        <p:nvPicPr>
          <p:cNvPr id="9" name="Содержимое 8" descr="55116-26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5000628" y="2357430"/>
            <a:ext cx="3161018" cy="42037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193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Мы помним! Мы гордимся! «Вахта памяти» </vt:lpstr>
      <vt:lpstr>Уход за ОБЕЛИСКОМ в д.Степково</vt:lpstr>
      <vt:lpstr>Слайд 3</vt:lpstr>
      <vt:lpstr>Слайд 4</vt:lpstr>
      <vt:lpstr>Открытка ветерану</vt:lpstr>
      <vt:lpstr>Поздравление Тулина А.А. участника ВОВ</vt:lpstr>
      <vt:lpstr>Фестиваль инсценированной песни «Эхо военных лет»</vt:lpstr>
      <vt:lpstr>Акция «Свеча памяти»</vt:lpstr>
      <vt:lpstr>Наши прадеды</vt:lpstr>
      <vt:lpstr>Родился в крестьянской семье в деревне Ермошенки Руднянского р-на Смоленской обл. РСФСР. Получил начальное образование, работал в колхозе. Во время оккупации Смоленской области войсками вермахта вступил в партизанский отряд. В действующей армии с декабря 1944 года. Разведчик 756-го стрелкового полка 150-й стрелковой дивизии 3-й ударной армии 1-го Белорусского фронта. </vt:lpstr>
      <vt:lpstr>Слайд 11</vt:lpstr>
      <vt:lpstr>Анциферов Иван Николаевич – прадедушка Алексея Федина, ученика 6 «а» класса МБОУ СОШ №9   </vt:lpstr>
      <vt:lpstr>Источники: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помним!Мы гордимся!</dc:title>
  <dc:creator>USER</dc:creator>
  <cp:lastModifiedBy>USER</cp:lastModifiedBy>
  <cp:revision>17</cp:revision>
  <dcterms:created xsi:type="dcterms:W3CDTF">2015-03-29T16:17:20Z</dcterms:created>
  <dcterms:modified xsi:type="dcterms:W3CDTF">2015-03-29T18:13:30Z</dcterms:modified>
</cp:coreProperties>
</file>