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71" r:id="rId16"/>
    <p:sldId id="269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B1C8B9-67BB-4215-93EB-9691BC45D405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C62964-A49E-498B-AB26-B86515C143B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1086" y="2967335"/>
            <a:ext cx="5741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ВНУТРЕННЯЯ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РЕЧЬ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8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4726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Согласно теоретической концепции Л. С. Выготского, внутренняя речь ребенка формируется значительно позже, чем его внешняя речь.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800" b="1" dirty="0">
                <a:solidFill>
                  <a:schemeClr val="tx1"/>
                </a:solidFill>
              </a:rPr>
              <a:t>внутренней речи происходит </a:t>
            </a:r>
            <a:r>
              <a:rPr lang="ru-RU" sz="2800" b="1" dirty="0">
                <a:solidFill>
                  <a:srgbClr val="7030A0"/>
                </a:solidFill>
              </a:rPr>
              <a:t>поэтапно: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сначала путем перехода развернутой внешней речи во фрагментарную внешнюю, затем </a:t>
            </a:r>
            <a:r>
              <a:rPr 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в шепотную речь, и лишь </a:t>
            </a:r>
            <a:r>
              <a:rPr lang="ru-RU" sz="2800" b="1" dirty="0" smtClean="0">
                <a:solidFill>
                  <a:srgbClr val="FF0000"/>
                </a:solidFill>
              </a:rPr>
              <a:t>потом она </a:t>
            </a:r>
            <a:r>
              <a:rPr lang="ru-RU" sz="2800" b="1" dirty="0">
                <a:solidFill>
                  <a:srgbClr val="FF0000"/>
                </a:solidFill>
              </a:rPr>
              <a:t>становится в полном смысле "речью для себя", приобретая свернутый и скрытый </a:t>
            </a:r>
            <a:r>
              <a:rPr lang="ru-RU" sz="2800" b="1" dirty="0" smtClean="0">
                <a:solidFill>
                  <a:srgbClr val="FF0000"/>
                </a:solidFill>
              </a:rPr>
              <a:t>характер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692696"/>
            <a:ext cx="7416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Выготский считал, что внутренняя речь происходит из так называемой эгоцентрической речи, представляющей собой разговор ребенка с самим собой вслух во время игры и других занятий. По мере постепенного </a:t>
            </a:r>
            <a:r>
              <a:rPr lang="ru-RU" sz="2800" b="1" dirty="0" err="1" smtClean="0"/>
              <a:t>обезвучивания</a:t>
            </a:r>
            <a:r>
              <a:rPr lang="ru-RU" sz="2800" b="1" dirty="0" smtClean="0"/>
              <a:t> </a:t>
            </a:r>
            <a:r>
              <a:rPr lang="ru-RU" sz="2800" b="1" dirty="0" smtClean="0"/>
              <a:t>и синтаксического редуцирования эта речь становится все более сокращенной,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предикативной, в ней доминирующими становятся глагольные формы. При достижении школьного возраста эгоцентрическая речь окончательно преобразуется во внутреннюю.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017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36"/>
            <a:ext cx="2483768" cy="3299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404664"/>
            <a:ext cx="64807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 мнению А. Р. </a:t>
            </a:r>
            <a:r>
              <a:rPr lang="ru-RU" sz="3200" b="1" dirty="0" err="1" smtClean="0"/>
              <a:t>Лурии</a:t>
            </a:r>
            <a:r>
              <a:rPr lang="ru-RU" sz="3200" b="1" dirty="0" smtClean="0"/>
              <a:t>, </a:t>
            </a:r>
          </a:p>
          <a:p>
            <a:r>
              <a:rPr lang="ru-RU" sz="3200" b="1" dirty="0" smtClean="0"/>
              <a:t>эти процессы тесно связаны: "Только после того, как происходит процесс сокращения, свертывания внешней речи и превращения ее во внутреннюю, становится доступным и обратный процесс - развертывание этой внутренней речи во внешнюю, т. е. в связное речевое высказывание с характерным для него „смысловым единством."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123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3285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собенность </a:t>
            </a:r>
            <a:r>
              <a:rPr lang="ru-RU" b="1" dirty="0">
                <a:solidFill>
                  <a:schemeClr val="tx1"/>
                </a:solidFill>
              </a:rPr>
              <a:t>внутренней речи является ее сокращенный характер.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Главными особенностями </a:t>
            </a:r>
            <a:r>
              <a:rPr lang="ru-RU" b="1" dirty="0" smtClean="0">
                <a:solidFill>
                  <a:schemeClr val="tx1"/>
                </a:solidFill>
              </a:rPr>
              <a:t>являются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— </a:t>
            </a:r>
            <a:r>
              <a:rPr lang="ru-RU" b="1" dirty="0" smtClean="0">
                <a:solidFill>
                  <a:srgbClr val="FF0000"/>
                </a:solidFill>
              </a:rPr>
              <a:t>фрагментарность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ru-RU" sz="2200" b="1" dirty="0">
                <a:solidFill>
                  <a:schemeClr val="tx1"/>
                </a:solidFill>
              </a:rPr>
              <a:t>состоит не из полностью произносимых слов, а из обрывков слов. По той же самой причине, что они вполне понятны самому говорящему</a:t>
            </a:r>
            <a:r>
              <a:rPr lang="ru-RU" sz="2200" b="1" dirty="0" smtClean="0">
                <a:solidFill>
                  <a:schemeClr val="tx1"/>
                </a:solidFill>
              </a:rPr>
              <a:t>.)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— </a:t>
            </a:r>
            <a:r>
              <a:rPr lang="ru-RU" b="1" dirty="0">
                <a:solidFill>
                  <a:srgbClr val="FF0000"/>
                </a:solidFill>
              </a:rPr>
              <a:t>предикативность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(опускаются подлежащее и связанные с ним слова, остаются предикаты</a:t>
            </a:r>
            <a:r>
              <a:rPr lang="ru-RU" sz="2200" b="1" dirty="0" smtClean="0">
                <a:solidFill>
                  <a:schemeClr val="tx1"/>
                </a:solidFill>
              </a:rPr>
              <a:t>)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— </a:t>
            </a:r>
            <a:r>
              <a:rPr lang="ru-RU" b="1" dirty="0">
                <a:solidFill>
                  <a:srgbClr val="FF0000"/>
                </a:solidFill>
              </a:rPr>
              <a:t>редуцирование </a:t>
            </a:r>
            <a:r>
              <a:rPr lang="ru-RU" sz="2200" b="1" dirty="0">
                <a:solidFill>
                  <a:schemeClr val="tx1"/>
                </a:solidFill>
              </a:rPr>
              <a:t>фонетических моментов (фонетическая сторона речи сокращена, слова понимаются по намерению говорящего произнести их</a:t>
            </a:r>
            <a:r>
              <a:rPr lang="ru-RU" sz="2200" b="1" dirty="0" smtClean="0">
                <a:solidFill>
                  <a:schemeClr val="tx1"/>
                </a:solidFill>
              </a:rPr>
              <a:t>)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— </a:t>
            </a:r>
            <a:r>
              <a:rPr lang="ru-RU" b="1" dirty="0" smtClean="0">
                <a:solidFill>
                  <a:srgbClr val="FF0000"/>
                </a:solidFill>
              </a:rPr>
              <a:t>преобладание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смысла слова над его значением.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64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</a:rPr>
              <a:t>нутренняя  речь </a:t>
            </a:r>
            <a:r>
              <a:rPr lang="ru-RU" sz="2400" b="1" dirty="0">
                <a:solidFill>
                  <a:schemeClr val="tx1"/>
                </a:solidFill>
              </a:rPr>
              <a:t>является </a:t>
            </a:r>
            <a:r>
              <a:rPr lang="ru-RU" sz="2400" b="1" dirty="0" smtClean="0">
                <a:solidFill>
                  <a:srgbClr val="FF0000"/>
                </a:solidFill>
              </a:rPr>
              <a:t>предикативной </a:t>
            </a:r>
            <a:r>
              <a:rPr lang="ru-RU" sz="2400" b="1" dirty="0" smtClean="0"/>
              <a:t>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chemeClr val="tx1"/>
                </a:solidFill>
              </a:rPr>
              <a:t>Что это значит? Каждый человек, который пытается включить свою внутреннюю речь в процесс решения задачи, твердо знает, о чем идет речь, какая задача стоит перед ним</a:t>
            </a:r>
            <a:r>
              <a:rPr lang="ru-RU" sz="2400" b="1" dirty="0" smtClean="0">
                <a:solidFill>
                  <a:schemeClr val="tx1"/>
                </a:solidFill>
              </a:rPr>
              <a:t>. ( Пример 1).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/>
              <a:t> </a:t>
            </a:r>
            <a:r>
              <a:rPr lang="ru-RU" sz="2400" b="1" dirty="0">
                <a:solidFill>
                  <a:schemeClr val="tx1"/>
                </a:solidFill>
              </a:rPr>
              <a:t>Значит,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номинативная </a:t>
            </a:r>
            <a:r>
              <a:rPr lang="ru-RU" sz="2400" b="1" dirty="0">
                <a:solidFill>
                  <a:schemeClr val="tx1"/>
                </a:solidFill>
              </a:rPr>
              <a:t>функция речи, указание на то, что именно имеется в виду, или, пользуясь термином современной лингвистики, что есть "тема" сообщения </a:t>
            </a:r>
            <a:r>
              <a:rPr lang="ru-RU" sz="2400" b="1" dirty="0" smtClean="0">
                <a:solidFill>
                  <a:schemeClr val="tx1"/>
                </a:solidFill>
              </a:rPr>
              <a:t> уже </a:t>
            </a:r>
            <a:r>
              <a:rPr lang="ru-RU" sz="2400" b="1" dirty="0">
                <a:solidFill>
                  <a:schemeClr val="tx1"/>
                </a:solidFill>
              </a:rPr>
              <a:t>включена во внутреннюю речь и не нуждается в специальном обозначении. Остается лишь вторая </a:t>
            </a:r>
            <a:r>
              <a:rPr lang="ru-RU" sz="2400" b="1" dirty="0">
                <a:solidFill>
                  <a:srgbClr val="FF0000"/>
                </a:solidFill>
              </a:rPr>
              <a:t>семантическая </a:t>
            </a:r>
            <a:r>
              <a:rPr lang="ru-RU" sz="2400" b="1" dirty="0">
                <a:solidFill>
                  <a:schemeClr val="tx1"/>
                </a:solidFill>
              </a:rPr>
              <a:t>функция внутренней речи - обозначение того, что именно следует сказать о данной теме, что нового следует прибавить, какое именно действие следует выполнить и т.п. 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1845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Эта сторона речи фигурирует в лингвистике под термином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рема</a:t>
            </a:r>
            <a:r>
              <a:rPr lang="ru-RU" b="1" dirty="0" smtClean="0">
                <a:solidFill>
                  <a:schemeClr val="tx1"/>
                </a:solidFill>
              </a:rPr>
              <a:t>».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Таким </a:t>
            </a:r>
            <a:r>
              <a:rPr lang="ru-RU" b="1" dirty="0">
                <a:solidFill>
                  <a:schemeClr val="tx1"/>
                </a:solidFill>
              </a:rPr>
              <a:t>образом, внутренняя речь по своей семантике никогда не обозначает предмет, никогда не носит строго номинативный характер, т.е. не содержит "подлежащего";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внутренняя </a:t>
            </a:r>
            <a:r>
              <a:rPr lang="ru-RU" b="1" dirty="0">
                <a:solidFill>
                  <a:schemeClr val="tx1"/>
                </a:solidFill>
              </a:rPr>
              <a:t>речь указывает, что именно нужно выполнить, в какую сторону нужно направить действие.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Иначе </a:t>
            </a:r>
            <a:r>
              <a:rPr lang="ru-RU" b="1" dirty="0">
                <a:solidFill>
                  <a:schemeClr val="tx1"/>
                </a:solidFill>
              </a:rPr>
              <a:t>говоря, оставаясь свернутой и аморфной по своему строению, она всегда сохраняет свою предикативную функцию. </a:t>
            </a:r>
          </a:p>
        </p:txBody>
      </p:sp>
    </p:spTree>
    <p:extLst>
      <p:ext uri="{BB962C8B-B14F-4D97-AF65-F5344CB8AC3E}">
        <p14:creationId xmlns:p14="http://schemas.microsoft.com/office/powerpoint/2010/main" val="12834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Своеобразие внутренней речи во многом определяется спецификой ее смыслового строения. </a:t>
            </a:r>
          </a:p>
          <a:p>
            <a:r>
              <a:rPr lang="ru-RU" sz="2800" b="1" dirty="0" smtClean="0"/>
              <a:t>В условиях внутренней речи всегда возникает свой особый, «внутренний диалект». </a:t>
            </a:r>
          </a:p>
          <a:p>
            <a:r>
              <a:rPr lang="ru-RU" sz="2800" b="1" dirty="0" smtClean="0"/>
              <a:t>Каждое слово постепенно приобретает новые оттенки, смысловые нюансы, что приводит к рождению индивидуальных значений слов, понятных только в плане внутренней речи. </a:t>
            </a:r>
          </a:p>
          <a:p>
            <a:r>
              <a:rPr lang="ru-RU" sz="2800" b="1" dirty="0" smtClean="0"/>
              <a:t>Исходя из этого, «словесные значения во внутренней речи являются всегда идиомами, непереводимыми на язык внешней речи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227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Предикативный характер внутренней речи, обозначающий только план дальнейшего высказывания или план дальнейшего действия, по мере надобности может быть развернут, поскольку внутренняя речь произошла из развернутой внешней и данный процесс является обратимым. </a:t>
            </a:r>
            <a:r>
              <a:rPr lang="ru-RU" sz="3600" b="1" dirty="0" smtClean="0"/>
              <a:t>( Пример).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Внутренняя речь </a:t>
            </a:r>
            <a:r>
              <a:rPr lang="ru-RU" b="1" dirty="0">
                <a:solidFill>
                  <a:schemeClr val="tx1"/>
                </a:solidFill>
              </a:rPr>
              <a:t>есть, прежде всего, не развернутое речевое высказывание, а лишь подготовительная стадия, предшествующая такому высказыванию; она направлена не на слушающего, а на самого себя, на перевод в речевой план той схемы, которая была до этого лишь общим содержанием замысла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Это содержание уже известно говорящему в общих чертах, потому что он уже знает, что именно хочет сказать, но не определил в какой форме и в каких речевых структурах сможет его воплотить.</a:t>
            </a:r>
          </a:p>
        </p:txBody>
      </p:sp>
    </p:spTree>
    <p:extLst>
      <p:ext uri="{BB962C8B-B14F-4D97-AF65-F5344CB8AC3E}">
        <p14:creationId xmlns:p14="http://schemas.microsoft.com/office/powerpoint/2010/main" val="9799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001"/>
            <a:ext cx="4032448" cy="6461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67" y="1124744"/>
            <a:ext cx="2611418" cy="29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4162474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solidFill>
                  <a:schemeClr val="tx1"/>
                </a:solidFill>
              </a:rPr>
              <a:t>М</a:t>
            </a:r>
            <a:r>
              <a:rPr lang="ru-RU" sz="2400" b="1" i="1" dirty="0" smtClean="0">
                <a:solidFill>
                  <a:schemeClr val="tx1"/>
                </a:solidFill>
              </a:rPr>
              <a:t>ысль не воплощается в слове, а совершается в слове.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Решающую роль в этом процессе играет внутренняя речь.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Выготский Л.С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724400" cy="52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63244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730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"/>
            <a:ext cx="8424936" cy="309261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 так, </a:t>
            </a:r>
            <a:r>
              <a:rPr lang="ru-RU" b="1" dirty="0" smtClean="0">
                <a:solidFill>
                  <a:schemeClr val="tx1"/>
                </a:solidFill>
              </a:rPr>
              <a:t>внутренняя </a:t>
            </a:r>
            <a:r>
              <a:rPr lang="ru-RU" b="1" dirty="0">
                <a:solidFill>
                  <a:schemeClr val="tx1"/>
                </a:solidFill>
              </a:rPr>
              <a:t>речь-это внутренний беззвучный речевой процесс.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Она </a:t>
            </a:r>
            <a:r>
              <a:rPr lang="ru-RU" b="1" dirty="0">
                <a:solidFill>
                  <a:schemeClr val="tx1"/>
                </a:solidFill>
              </a:rPr>
              <a:t>недоступна восприятию других людей </a:t>
            </a: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следовательно, не может быть средством общения.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" y="3092619"/>
            <a:ext cx="5652120" cy="37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07288" cy="28549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Проблема внутренней речи пока еще недостаточно исследована в психолингвистике, причем как теоретически, так и экспериментально.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Между </a:t>
            </a:r>
            <a:r>
              <a:rPr lang="ru-RU" sz="2400" b="1" dirty="0">
                <a:solidFill>
                  <a:schemeClr val="tx1"/>
                </a:solidFill>
              </a:rPr>
              <a:t>тем без правильного понимания психологической природы внутренней речи "не может быть никакой возможности выяснить отношения мысли к слову в их действительной сложности"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Л.С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</a:rPr>
              <a:t>Выготский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95" y="3212976"/>
            <a:ext cx="4723950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598"/>
            <a:ext cx="8147248" cy="291236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Еще великий древнегреческий философ Платон определял мышление как словесно выраженную молчаливую речь, подчеркивая значение внутренней речи для мышления и, возможно, фактически отождествляя эти понятия.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945"/>
            <a:ext cx="3347864" cy="35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36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6300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Известный ученый-лингвист XIX столетии М. Мюллер </a:t>
            </a:r>
          </a:p>
          <a:p>
            <a:r>
              <a:rPr lang="ru-RU" sz="2800" b="1" dirty="0" smtClean="0"/>
              <a:t>в некоторых своих трудах достаточно категорично утверждал, что речь и мышление - это идентичные, однозначные понятия.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36339"/>
            <a:ext cx="685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/>
              <a:t>Проблема внутренней речи исследовалась и в связи с изучением вербальной памяти. </a:t>
            </a:r>
          </a:p>
          <a:p>
            <a:r>
              <a:rPr lang="ru-RU" sz="2800" b="1" dirty="0" smtClean="0"/>
              <a:t>Так, некоторые французские психологи, неправомерно сводя внутри речевые процессы к процессам памяти, пытались установить, в каких образах памяти - акустических, оптических, моторных или синтетических - сохраняется воспоминание слов.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6483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187982" cy="21922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В.М. Бехтерев определял внутреннюю речь как не выявленный в двигательной части речевой рефлекс.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82" y="0"/>
            <a:ext cx="1955800" cy="25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122"/>
            <a:ext cx="1905000" cy="25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63904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 </a:t>
            </a:r>
            <a:r>
              <a:rPr lang="ru-RU" sz="3200" b="1" dirty="0" smtClean="0"/>
              <a:t>И.М. Сеченов считал, что это рефлекс, оборванный на двух третях своего пути.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76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770984" cy="4680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tx1"/>
                </a:solidFill>
              </a:rPr>
              <a:t>Важнейшее </a:t>
            </a:r>
            <a:r>
              <a:rPr lang="ru-RU" sz="2700" b="1" dirty="0">
                <a:solidFill>
                  <a:schemeClr val="tx1"/>
                </a:solidFill>
              </a:rPr>
              <a:t>значение в плане научного исследования проблемы внутренней речи имеют труды Л.С. </a:t>
            </a:r>
            <a:r>
              <a:rPr lang="ru-RU" sz="2700" b="1" dirty="0" smtClean="0">
                <a:solidFill>
                  <a:schemeClr val="tx1"/>
                </a:solidFill>
              </a:rPr>
              <a:t>Выготского. 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/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Как </a:t>
            </a:r>
            <a:r>
              <a:rPr lang="ru-RU" sz="2700" b="1" dirty="0">
                <a:solidFill>
                  <a:schemeClr val="tx1"/>
                </a:solidFill>
              </a:rPr>
              <a:t>считает Выготский, поскольку внутренняя речь - это речь для себя, и она не используется для передачи мысли другим людям, то ей свойственны специфические характеристики, которые отличают её от внешней речи. 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" y="10017"/>
            <a:ext cx="2695564" cy="29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"Внутренняя речь есть немая, молчаливая речь. Это ее основное отличие", - подчеркивал Л.С. </a:t>
            </a:r>
            <a:r>
              <a:rPr lang="ru-RU" sz="2000" b="1" dirty="0" smtClean="0">
                <a:solidFill>
                  <a:srgbClr val="FF0000"/>
                </a:solidFill>
              </a:rPr>
              <a:t>Выготский.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</a:t>
            </a:r>
            <a:r>
              <a:rPr lang="ru-RU" sz="2000" b="1" dirty="0"/>
              <a:t>Именно в этом направлении происходит эволюция эгоцентрической речи.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 </a:t>
            </a:r>
            <a:r>
              <a:rPr lang="ru-RU" sz="2000" b="1" dirty="0"/>
              <a:t>этом "коэффициент эгоцентрической речи" всякий раз возрастает при затруднениях в деятельности, требующей осознания и размышления.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Это </a:t>
            </a:r>
            <a:r>
              <a:rPr lang="ru-RU" sz="2000" b="1" dirty="0"/>
              <a:t>говорит о том, что рассматриваемая форма речи не является лишь аккомпанементом, а имеет самостоятельную функцию, служит целям умственной ориентировки, осознания, преодоления затруднений и препятствий, соображения и мышления, как бы обслуживая мышление ребенка.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Таким </a:t>
            </a:r>
            <a:r>
              <a:rPr lang="ru-RU" sz="2000" b="1" dirty="0">
                <a:solidFill>
                  <a:srgbClr val="FF0000"/>
                </a:solidFill>
              </a:rPr>
              <a:t>образом, эгоцентрическая речь, по Л.С. Выготскому, является внутренней по психической функции и внешней по структуре и представляет собой ранние формы "существования" внутренней речи. </a:t>
            </a:r>
            <a:r>
              <a:rPr lang="ru-RU" sz="2000" b="1" dirty="0"/>
              <a:t>Исследуя и анализируя природу эгоцентрической речи с функциональной, структурной и генетической сторон, Л.С. Выготский пришел к выводу о том, что "эгоцентрическая речь представляет собой ряд ступеней, предшествующих развитию внутренней речи</a:t>
            </a:r>
            <a:r>
              <a:rPr lang="ru-RU" sz="2000" b="1" dirty="0" smtClean="0"/>
              <a:t>".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696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361</TotalTime>
  <Words>522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Презентация PowerPoint</vt:lpstr>
      <vt:lpstr>Мысль не воплощается в слове, а совершается в слове.   Решающую роль в этом процессе играет внутренняя речь.                   Выготский Л.С</vt:lpstr>
      <vt:lpstr>И так, внутренняя речь-это внутренний беззвучный речевой процесс.  Она недоступна восприятию других людей и следовательно, не может быть средством общения.  </vt:lpstr>
      <vt:lpstr>Проблема внутренней речи пока еще недостаточно исследована в психолингвистике, причем как теоретически, так и экспериментально.  Между тем без правильного понимания психологической природы внутренней речи "не может быть никакой возможности выяснить отношения мысли к слову в их действительной сложности"                                          Л.С. Выготский  </vt:lpstr>
      <vt:lpstr>Еще великий древнегреческий философ Платон определял мышление как словесно выраженную молчаливую речь, подчеркивая значение внутренней речи для мышления и, возможно, фактически отождествляя эти понятия. </vt:lpstr>
      <vt:lpstr>Презентация PowerPoint</vt:lpstr>
      <vt:lpstr>В.М. Бехтерев определял внутреннюю речь как не выявленный в двигательной части речевой рефлекс. </vt:lpstr>
      <vt:lpstr>                Важнейшее значение в плане научного исследования проблемы внутренней речи имеют труды Л.С. Выготского.   Как считает Выготский, поскольку внутренняя речь - это речь для себя, и она не используется для передачи мысли другим людям, то ей свойственны специфические характеристики, которые отличают её от внешней речи. </vt:lpstr>
      <vt:lpstr>"Внутренняя речь есть немая, молчаливая речь. Это ее основное отличие", - подчеркивал Л.С. Выготский.   Именно в этом направлении происходит эволюция эгоцентрической речи.  При этом "коэффициент эгоцентрической речи" всякий раз возрастает при затруднениях в деятельности, требующей осознания и размышления.  Это говорит о том, что рассматриваемая форма речи не является лишь аккомпанементом, а имеет самостоятельную функцию, служит целям умственной ориентировки, осознания, преодоления затруднений и препятствий, соображения и мышления, как бы обслуживая мышление ребенка.  Таким образом, эгоцентрическая речь, по Л.С. Выготскому, является внутренней по психической функции и внешней по структуре и представляет собой ранние формы "существования" внутренней речи. Исследуя и анализируя природу эгоцентрической речи с функциональной, структурной и генетической сторон, Л.С. Выготский пришел к выводу о том, что "эгоцентрическая речь представляет собой ряд ступеней, предшествующих развитию внутренней речи".</vt:lpstr>
      <vt:lpstr>Согласно теоретической концепции Л. С. Выготского, внутренняя речь ребенка формируется значительно позже, чем его внешняя речь.  Формирование внутренней речи происходит поэтапно: сначала путем перехода развернутой внешней речи во фрагментарную внешнюю, затем - в шепотную речь, и лишь потом она становится в полном смысле "речью для себя", приобретая свернутый и скрытый характер</vt:lpstr>
      <vt:lpstr>Презентация PowerPoint</vt:lpstr>
      <vt:lpstr>Презентация PowerPoint</vt:lpstr>
      <vt:lpstr>Особенность внутренней речи является ее сокращенный характер. Главными особенностями являются:  — фрагментарность(состоит не из полностью произносимых слов, а из обрывков слов. По той же самой причине, что они вполне понятны самому говорящему.)  — предикативность (опускаются подлежащее и связанные с ним слова, остаются предикаты) — редуцирование фонетических моментов (фонетическая сторона речи сокращена, слова понимаются по намерению говорящего произнести их) — преобладание смысла слова над его значением.</vt:lpstr>
      <vt:lpstr>Внутренняя  речь является предикативной . Что это значит? Каждый человек, который пытается включить свою внутреннюю речь в процесс решения задачи, твердо знает, о чем идет речь, какая задача стоит перед ним. ( Пример 1).  Значит, номинативная функция речи, указание на то, что именно имеется в виду, или, пользуясь термином современной лингвистики, что есть "тема" сообщения  уже включена во внутреннюю речь и не нуждается в специальном обозначении. Остается лишь вторая семантическая функция внутренней речи - обозначение того, что именно следует сказать о данной теме, что нового следует прибавить, какое именно действие следует выполнить и т.п.  </vt:lpstr>
      <vt:lpstr>Эта сторона речи фигурирует в лингвистике под термином «рема».  Таким образом, внутренняя речь по своей семантике никогда не обозначает предмет, никогда не носит строго номинативный характер, т.е. не содержит "подлежащего";  внутренняя речь указывает, что именно нужно выполнить, в какую сторону нужно направить действие.  Иначе говоря, оставаясь свернутой и аморфной по своему строению, она всегда сохраняет свою предикативную функцию. </vt:lpstr>
      <vt:lpstr>Презентация PowerPoint</vt:lpstr>
      <vt:lpstr>Презентация PowerPoint</vt:lpstr>
      <vt:lpstr>Внутренняя речь есть, прежде всего, не развернутое речевое высказывание, а лишь подготовительная стадия, предшествующая такому высказыванию; она направлена не на слушающего, а на самого себя, на перевод в речевой план той схемы, которая была до этого лишь общим содержанием замысла.  Это содержание уже известно говорящему в общих чертах, потому что он уже знает, что именно хочет сказать, но не определил в какой форме и в каких речевых структурах сможет его воплотить.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РЕЧЬ</dc:title>
  <dc:creator>vitalik</dc:creator>
  <cp:lastModifiedBy>vitalik</cp:lastModifiedBy>
  <cp:revision>36</cp:revision>
  <dcterms:created xsi:type="dcterms:W3CDTF">2014-11-27T17:49:23Z</dcterms:created>
  <dcterms:modified xsi:type="dcterms:W3CDTF">2014-11-28T20:04:54Z</dcterms:modified>
</cp:coreProperties>
</file>