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64" r:id="rId3"/>
    <p:sldId id="265" r:id="rId4"/>
    <p:sldId id="259" r:id="rId5"/>
    <p:sldId id="266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AF65-2A40-4D23-8D5A-87655A5AB30C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7A9E-6073-4FDF-86B0-707590D3F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AF65-2A40-4D23-8D5A-87655A5AB30C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7A9E-6073-4FDF-86B0-707590D3F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AF65-2A40-4D23-8D5A-87655A5AB30C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7A9E-6073-4FDF-86B0-707590D3F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AF65-2A40-4D23-8D5A-87655A5AB30C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7A9E-6073-4FDF-86B0-707590D3F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AF65-2A40-4D23-8D5A-87655A5AB30C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7A9E-6073-4FDF-86B0-707590D3F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AF65-2A40-4D23-8D5A-87655A5AB30C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7A9E-6073-4FDF-86B0-707590D3F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AF65-2A40-4D23-8D5A-87655A5AB30C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7A9E-6073-4FDF-86B0-707590D3F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AF65-2A40-4D23-8D5A-87655A5AB30C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7A9E-6073-4FDF-86B0-707590D3F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AF65-2A40-4D23-8D5A-87655A5AB30C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7A9E-6073-4FDF-86B0-707590D3F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AF65-2A40-4D23-8D5A-87655A5AB30C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7A9E-6073-4FDF-86B0-707590D3F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6AF65-2A40-4D23-8D5A-87655A5AB30C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7A9E-6073-4FDF-86B0-707590D3F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6AF65-2A40-4D23-8D5A-87655A5AB30C}" type="datetimeFigureOut">
              <a:rPr lang="ru-RU" smtClean="0"/>
              <a:pPr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7A9E-6073-4FDF-86B0-707590D3F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g12.nnm.ru/imagez/gallery/9/9/c/8/e/99c8e4d93e27ecf6b829f9d79e723fd4_full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ideasthatrock.ru/imgs/15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rulex.ru/rpg/WebPict/fullpic/2012-003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moscow-battle.narod.ru/images/02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vognevojjny.ru/sergey/img/015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g15.nnm.ru/8/a/e/d/e/f2b4806f5dee9dda4b2f3218588.jpg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Картинка 15 из 4556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143108" y="4071942"/>
            <a:ext cx="271228" cy="59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8569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+mj-ea"/>
              </a:rPr>
              <a:t>. </a:t>
            </a: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14290"/>
            <a:ext cx="61436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" pitchFamily="34" charset="0"/>
              </a:rPr>
              <a:t>Перед человеком к разуму три пути:</a:t>
            </a:r>
            <a:br>
              <a:rPr lang="ru-RU" sz="24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ru-RU" sz="2400" dirty="0">
                <a:solidFill>
                  <a:schemeClr val="bg1"/>
                </a:solidFill>
                <a:latin typeface="Arial" pitchFamily="34" charset="0"/>
              </a:rPr>
              <a:t>Путь размышления – это самый благородный,</a:t>
            </a:r>
            <a:br>
              <a:rPr lang="ru-RU" sz="24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ru-RU" sz="2400" dirty="0">
                <a:solidFill>
                  <a:schemeClr val="bg1"/>
                </a:solidFill>
                <a:latin typeface="Arial" pitchFamily="34" charset="0"/>
              </a:rPr>
              <a:t>Путь подражания – это самый легкий,</a:t>
            </a:r>
            <a:br>
              <a:rPr lang="ru-RU" sz="24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ru-RU" sz="2400" dirty="0">
                <a:solidFill>
                  <a:schemeClr val="bg1"/>
                </a:solidFill>
                <a:latin typeface="Arial" pitchFamily="34" charset="0"/>
              </a:rPr>
              <a:t>Путь личного опыта – это самый тяжелый.</a:t>
            </a:r>
            <a:br>
              <a:rPr lang="ru-RU" sz="2400" dirty="0">
                <a:solidFill>
                  <a:schemeClr val="bg1"/>
                </a:solidFill>
                <a:latin typeface="Arial" pitchFamily="34" charset="0"/>
              </a:rPr>
            </a:br>
            <a:r>
              <a:rPr lang="ru-RU" sz="2400" dirty="0">
                <a:solidFill>
                  <a:schemeClr val="bg1"/>
                </a:solidFill>
                <a:latin typeface="Arial" pitchFamily="34" charset="0"/>
              </a:rPr>
              <a:t>                                                  Конфуций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Картинка 12 из 34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pic>
        <p:nvPicPr>
          <p:cNvPr id="6" name="Рисунок 5" descr="Конфуций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42852"/>
            <a:ext cx="228601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274638"/>
            <a:ext cx="3686172" cy="172560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Георгий Константинович Жуков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Картинка 2 из 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4097655" cy="6858000"/>
          </a:xfrm>
          <a:prstGeom prst="rect">
            <a:avLst/>
          </a:prstGeom>
          <a:noFill/>
        </p:spPr>
      </p:pic>
      <p:pic>
        <p:nvPicPr>
          <p:cNvPr id="19458" name="Picture 2" descr="Картинка 33 из 607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2071678"/>
            <a:ext cx="2898519" cy="431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Картинка 17 из 6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57173"/>
            <a:ext cx="9144000" cy="6915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http://www.pobediteli.ru/img/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71475" cy="1047750"/>
          </a:xfrm>
          <a:prstGeom prst="rect">
            <a:avLst/>
          </a:prstGeom>
          <a:noFill/>
        </p:spPr>
      </p:pic>
      <p:pic>
        <p:nvPicPr>
          <p:cNvPr id="1026" name="Picture 2" descr="http://www.pobediteli.ru/img/sys/do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620000" cy="9525"/>
          </a:xfrm>
          <a:prstGeom prst="rect">
            <a:avLst/>
          </a:prstGeom>
          <a:noFill/>
        </p:spPr>
      </p:pic>
      <p:pic>
        <p:nvPicPr>
          <p:cNvPr id="1027" name="Picture 3" descr="http://www.pobediteli.ru/img/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362450" cy="1047750"/>
          </a:xfrm>
          <a:prstGeom prst="rect">
            <a:avLst/>
          </a:prstGeom>
          <a:noFill/>
        </p:spPr>
      </p:pic>
      <p:pic>
        <p:nvPicPr>
          <p:cNvPr id="1029" name="Picture 5" descr="http://www.pobediteli.ru/img/blan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503238"/>
            <a:ext cx="4362450" cy="1047751"/>
          </a:xfrm>
          <a:prstGeom prst="rect">
            <a:avLst/>
          </a:prstGeom>
          <a:noFill/>
        </p:spPr>
      </p:pic>
      <p:pic>
        <p:nvPicPr>
          <p:cNvPr id="1033" name="Picture 9" descr="Картинка 9 из 35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38918"/>
            <a:ext cx="4500594" cy="6819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28596" y="1785926"/>
            <a:ext cx="3786214" cy="1428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Расширение кругозора - УМ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286380" y="1857364"/>
            <a:ext cx="2928958" cy="135732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Личный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опыт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357422" y="3571876"/>
            <a:ext cx="4714908" cy="25214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Рассуждение       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Размышление  - РАЗУМ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286248" y="1643050"/>
            <a:ext cx="1071570" cy="165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8569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</a:rPr>
              <a:t>+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286776" y="1500174"/>
            <a:ext cx="642942" cy="165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8569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555555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</a:t>
            </a:r>
            <a:r>
              <a:rPr lang="en-US" sz="4800" dirty="0" smtClean="0">
                <a:solidFill>
                  <a:srgbClr val="555555"/>
                </a:solidFill>
                <a:latin typeface="Arial" pitchFamily="34" charset="0"/>
                <a:ea typeface="Times New Roman" pitchFamily="18" charset="0"/>
              </a:rPr>
              <a:t>=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555555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21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Георгий Константинович Жуков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Перед человеком к разуму три пути: Путь размышления – это самый благородный, Путь подражания – это самый легкий, Путь личного опыта – это самый тяжелый. Конфуций  </dc:title>
  <dc:creator>User</dc:creator>
  <cp:lastModifiedBy>1</cp:lastModifiedBy>
  <cp:revision>27</cp:revision>
  <dcterms:created xsi:type="dcterms:W3CDTF">2010-03-31T19:36:07Z</dcterms:created>
  <dcterms:modified xsi:type="dcterms:W3CDTF">2013-09-10T08:43:57Z</dcterms:modified>
</cp:coreProperties>
</file>