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8" r:id="rId3"/>
    <p:sldId id="28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91" r:id="rId14"/>
    <p:sldId id="292" r:id="rId15"/>
    <p:sldId id="294" r:id="rId16"/>
    <p:sldId id="293" r:id="rId17"/>
    <p:sldId id="29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6F391-1AB6-40C1-9DDC-8CB904E9BF5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308D61-EA51-477C-86C4-9798F47841E6}">
      <dgm:prSet phldrT="[Текст]" custT="1"/>
      <dgm:spPr/>
      <dgm:t>
        <a:bodyPr/>
        <a:lstStyle/>
        <a:p>
          <a:r>
            <a:rPr lang="ru-RU" sz="3200" dirty="0" smtClean="0"/>
            <a:t>Признаки</a:t>
          </a:r>
          <a:endParaRPr lang="ru-RU" sz="3200" dirty="0"/>
        </a:p>
      </dgm:t>
    </dgm:pt>
    <dgm:pt modelId="{692A3ED0-2BD3-49C6-A4F1-FB9852AD6FB4}" type="parTrans" cxnId="{01F84FC4-235B-449F-BDC0-0168C0EC9CCE}">
      <dgm:prSet/>
      <dgm:spPr/>
      <dgm:t>
        <a:bodyPr/>
        <a:lstStyle/>
        <a:p>
          <a:endParaRPr lang="ru-RU"/>
        </a:p>
      </dgm:t>
    </dgm:pt>
    <dgm:pt modelId="{FB6184AA-B5CB-4857-ABED-17B9BDAE4B2A}" type="sibTrans" cxnId="{01F84FC4-235B-449F-BDC0-0168C0EC9CCE}">
      <dgm:prSet/>
      <dgm:spPr/>
      <dgm:t>
        <a:bodyPr/>
        <a:lstStyle/>
        <a:p>
          <a:endParaRPr lang="ru-RU"/>
        </a:p>
      </dgm:t>
    </dgm:pt>
    <dgm:pt modelId="{4AF5C4E8-A93F-4A17-93E2-36D528774E18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68CB1F8-2A76-4617-861C-F8646BF7CC9B}" type="parTrans" cxnId="{2719C107-D451-496C-A8AC-0183C2F294E9}">
      <dgm:prSet/>
      <dgm:spPr/>
      <dgm:t>
        <a:bodyPr/>
        <a:lstStyle/>
        <a:p>
          <a:endParaRPr lang="ru-RU"/>
        </a:p>
      </dgm:t>
    </dgm:pt>
    <dgm:pt modelId="{1D161B7C-E656-4613-AEBC-CAD1DBADB821}" type="sibTrans" cxnId="{2719C107-D451-496C-A8AC-0183C2F294E9}">
      <dgm:prSet/>
      <dgm:spPr/>
      <dgm:t>
        <a:bodyPr/>
        <a:lstStyle/>
        <a:p>
          <a:endParaRPr lang="ru-RU"/>
        </a:p>
      </dgm:t>
    </dgm:pt>
    <dgm:pt modelId="{20BCA446-C75C-44BD-9AB9-93AAE245490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7EA80FF-2052-4BB1-8D4E-3889109FAF61}" type="parTrans" cxnId="{28D0762B-3AB3-4F29-98FD-233E7DCA11E6}">
      <dgm:prSet/>
      <dgm:spPr/>
      <dgm:t>
        <a:bodyPr/>
        <a:lstStyle/>
        <a:p>
          <a:endParaRPr lang="ru-RU"/>
        </a:p>
      </dgm:t>
    </dgm:pt>
    <dgm:pt modelId="{9090625E-53D8-478D-9BA0-6893B12BBE90}" type="sibTrans" cxnId="{28D0762B-3AB3-4F29-98FD-233E7DCA11E6}">
      <dgm:prSet/>
      <dgm:spPr/>
      <dgm:t>
        <a:bodyPr/>
        <a:lstStyle/>
        <a:p>
          <a:endParaRPr lang="ru-RU"/>
        </a:p>
      </dgm:t>
    </dgm:pt>
    <dgm:pt modelId="{BF17542C-AF2E-4E56-8B84-2260F23B9DE1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12444BA-182D-463C-8B97-121950F62BAB}" type="parTrans" cxnId="{F7DB8813-87B0-4E33-BB06-DD61AD91612D}">
      <dgm:prSet/>
      <dgm:spPr/>
      <dgm:t>
        <a:bodyPr/>
        <a:lstStyle/>
        <a:p>
          <a:endParaRPr lang="ru-RU"/>
        </a:p>
      </dgm:t>
    </dgm:pt>
    <dgm:pt modelId="{C159DD2C-1770-49D7-BDA2-7EE8B77C403E}" type="sibTrans" cxnId="{F7DB8813-87B0-4E33-BB06-DD61AD91612D}">
      <dgm:prSet/>
      <dgm:spPr/>
      <dgm:t>
        <a:bodyPr/>
        <a:lstStyle/>
        <a:p>
          <a:endParaRPr lang="ru-RU"/>
        </a:p>
      </dgm:t>
    </dgm:pt>
    <dgm:pt modelId="{438E6612-E006-4ADC-9079-54E88456AD22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16F0161-37C8-4B93-A504-030E666F1D07}" type="parTrans" cxnId="{4D3D4817-EDF5-48EE-AE3B-304B4210BBE2}">
      <dgm:prSet/>
      <dgm:spPr/>
      <dgm:t>
        <a:bodyPr/>
        <a:lstStyle/>
        <a:p>
          <a:endParaRPr lang="ru-RU"/>
        </a:p>
      </dgm:t>
    </dgm:pt>
    <dgm:pt modelId="{D98F791E-754E-4D29-911F-C761A99A8BFE}" type="sibTrans" cxnId="{4D3D4817-EDF5-48EE-AE3B-304B4210BBE2}">
      <dgm:prSet/>
      <dgm:spPr/>
      <dgm:t>
        <a:bodyPr/>
        <a:lstStyle/>
        <a:p>
          <a:endParaRPr lang="ru-RU"/>
        </a:p>
      </dgm:t>
    </dgm:pt>
    <dgm:pt modelId="{93653DFB-6698-4750-B0D2-24EB1BE1E323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10EC875-40EC-420B-9C6E-119BA6DE35DB}" type="parTrans" cxnId="{414F31D7-E8C9-4A85-9776-F3659B0AE29C}">
      <dgm:prSet/>
      <dgm:spPr/>
      <dgm:t>
        <a:bodyPr/>
        <a:lstStyle/>
        <a:p>
          <a:endParaRPr lang="ru-RU"/>
        </a:p>
      </dgm:t>
    </dgm:pt>
    <dgm:pt modelId="{615CD981-BBA2-41D0-BA04-4D019B57ED40}" type="sibTrans" cxnId="{414F31D7-E8C9-4A85-9776-F3659B0AE29C}">
      <dgm:prSet/>
      <dgm:spPr/>
      <dgm:t>
        <a:bodyPr/>
        <a:lstStyle/>
        <a:p>
          <a:endParaRPr lang="ru-RU"/>
        </a:p>
      </dgm:t>
    </dgm:pt>
    <dgm:pt modelId="{920AF788-2CC8-4265-B4AE-B21658E2CDC2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072A3A0-541C-469F-B79D-794B2D8A2278}" type="parTrans" cxnId="{62B4BDE1-AE77-4DA1-9420-08D485C88C67}">
      <dgm:prSet/>
      <dgm:spPr/>
      <dgm:t>
        <a:bodyPr/>
        <a:lstStyle/>
        <a:p>
          <a:endParaRPr lang="ru-RU"/>
        </a:p>
      </dgm:t>
    </dgm:pt>
    <dgm:pt modelId="{7D2EAEFB-6019-404B-833A-3304DF3B72C4}" type="sibTrans" cxnId="{62B4BDE1-AE77-4DA1-9420-08D485C88C67}">
      <dgm:prSet/>
      <dgm:spPr/>
      <dgm:t>
        <a:bodyPr/>
        <a:lstStyle/>
        <a:p>
          <a:endParaRPr lang="ru-RU"/>
        </a:p>
      </dgm:t>
    </dgm:pt>
    <dgm:pt modelId="{A36CE78E-B02C-4B3A-A5D7-6C64EDAA93D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6BE94A9-9D67-458D-A33D-09739D89D32B}" type="parTrans" cxnId="{F8DBE917-461A-41E5-B917-6D7335796E69}">
      <dgm:prSet/>
      <dgm:spPr/>
      <dgm:t>
        <a:bodyPr/>
        <a:lstStyle/>
        <a:p>
          <a:endParaRPr lang="ru-RU"/>
        </a:p>
      </dgm:t>
    </dgm:pt>
    <dgm:pt modelId="{58F83950-DF79-42E7-A58C-F7EE665A1A4B}" type="sibTrans" cxnId="{F8DBE917-461A-41E5-B917-6D7335796E69}">
      <dgm:prSet/>
      <dgm:spPr/>
      <dgm:t>
        <a:bodyPr/>
        <a:lstStyle/>
        <a:p>
          <a:endParaRPr lang="ru-RU"/>
        </a:p>
      </dgm:t>
    </dgm:pt>
    <dgm:pt modelId="{F9E6990C-F0D2-4411-A501-8A304C7E4C83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21EE534-9C5E-4928-9747-3259FC745324}" type="parTrans" cxnId="{D0054D9C-BCF8-4A8B-8D5B-228D79ED6E76}">
      <dgm:prSet/>
      <dgm:spPr/>
      <dgm:t>
        <a:bodyPr/>
        <a:lstStyle/>
        <a:p>
          <a:endParaRPr lang="ru-RU"/>
        </a:p>
      </dgm:t>
    </dgm:pt>
    <dgm:pt modelId="{586C7AB8-D0C3-4B26-89BB-CFB78E1A3CED}" type="sibTrans" cxnId="{D0054D9C-BCF8-4A8B-8D5B-228D79ED6E76}">
      <dgm:prSet/>
      <dgm:spPr/>
      <dgm:t>
        <a:bodyPr/>
        <a:lstStyle/>
        <a:p>
          <a:endParaRPr lang="ru-RU"/>
        </a:p>
      </dgm:t>
    </dgm:pt>
    <dgm:pt modelId="{920CAC3D-4515-4B9A-BE9E-8109B6950363}" type="pres">
      <dgm:prSet presAssocID="{7196F391-1AB6-40C1-9DDC-8CB904E9BF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4C35D8-6D81-406C-91EC-552FE0CF8FFC}" type="pres">
      <dgm:prSet presAssocID="{F6308D61-EA51-477C-86C4-9798F47841E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EAB937C-B124-4842-841B-CE26ED4322FE}" type="pres">
      <dgm:prSet presAssocID="{F6308D61-EA51-477C-86C4-9798F47841E6}" presName="rootComposite1" presStyleCnt="0"/>
      <dgm:spPr/>
      <dgm:t>
        <a:bodyPr/>
        <a:lstStyle/>
        <a:p>
          <a:endParaRPr lang="ru-RU"/>
        </a:p>
      </dgm:t>
    </dgm:pt>
    <dgm:pt modelId="{4AE197B0-0E44-48AA-98D9-38694E9F5410}" type="pres">
      <dgm:prSet presAssocID="{F6308D61-EA51-477C-86C4-9798F47841E6}" presName="rootText1" presStyleLbl="node0" presStyleIdx="0" presStyleCnt="1" custScaleX="15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6DF2A-01F0-48D4-B68D-7020DA95BD5C}" type="pres">
      <dgm:prSet presAssocID="{F6308D61-EA51-477C-86C4-9798F47841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627F9-11E0-40E7-8D1D-809E977F0E0B}" type="pres">
      <dgm:prSet presAssocID="{F6308D61-EA51-477C-86C4-9798F47841E6}" presName="hierChild2" presStyleCnt="0"/>
      <dgm:spPr/>
      <dgm:t>
        <a:bodyPr/>
        <a:lstStyle/>
        <a:p>
          <a:endParaRPr lang="ru-RU"/>
        </a:p>
      </dgm:t>
    </dgm:pt>
    <dgm:pt modelId="{C30B2AFB-8676-43D9-8C5F-A9377CA9D245}" type="pres">
      <dgm:prSet presAssocID="{168CB1F8-2A76-4617-861C-F8646BF7CC9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D9E423-7ABB-4DA4-90D1-0F04872B95DD}" type="pres">
      <dgm:prSet presAssocID="{4AF5C4E8-A93F-4A17-93E2-36D528774E1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8C8761-F82C-498F-808C-95733FFAE358}" type="pres">
      <dgm:prSet presAssocID="{4AF5C4E8-A93F-4A17-93E2-36D528774E18}" presName="rootComposite" presStyleCnt="0"/>
      <dgm:spPr/>
      <dgm:t>
        <a:bodyPr/>
        <a:lstStyle/>
        <a:p>
          <a:endParaRPr lang="ru-RU"/>
        </a:p>
      </dgm:t>
    </dgm:pt>
    <dgm:pt modelId="{0699804A-21D3-4537-80DD-78FA5623DDF7}" type="pres">
      <dgm:prSet presAssocID="{4AF5C4E8-A93F-4A17-93E2-36D528774E18}" presName="rootText" presStyleLbl="node2" presStyleIdx="0" presStyleCnt="4" custLinFactNeighborX="1406" custLinFactNeighborY="9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229F7-74E4-4A2B-9441-7D9DFBE9B114}" type="pres">
      <dgm:prSet presAssocID="{4AF5C4E8-A93F-4A17-93E2-36D528774E18}" presName="rootConnector" presStyleLbl="node2" presStyleIdx="0" presStyleCnt="4"/>
      <dgm:spPr/>
      <dgm:t>
        <a:bodyPr/>
        <a:lstStyle/>
        <a:p>
          <a:endParaRPr lang="ru-RU"/>
        </a:p>
      </dgm:t>
    </dgm:pt>
    <dgm:pt modelId="{3D4603FD-AEE0-4DCA-A2ED-41527FE31F99}" type="pres">
      <dgm:prSet presAssocID="{4AF5C4E8-A93F-4A17-93E2-36D528774E18}" presName="hierChild4" presStyleCnt="0"/>
      <dgm:spPr/>
      <dgm:t>
        <a:bodyPr/>
        <a:lstStyle/>
        <a:p>
          <a:endParaRPr lang="ru-RU"/>
        </a:p>
      </dgm:t>
    </dgm:pt>
    <dgm:pt modelId="{964F17EE-8650-4EBA-91AD-9E595F0FF4B8}" type="pres">
      <dgm:prSet presAssocID="{4AF5C4E8-A93F-4A17-93E2-36D528774E18}" presName="hierChild5" presStyleCnt="0"/>
      <dgm:spPr/>
      <dgm:t>
        <a:bodyPr/>
        <a:lstStyle/>
        <a:p>
          <a:endParaRPr lang="ru-RU"/>
        </a:p>
      </dgm:t>
    </dgm:pt>
    <dgm:pt modelId="{E3AE4773-5BA3-4AC4-8BFA-AD452D4AEA2D}" type="pres">
      <dgm:prSet presAssocID="{77EA80FF-2052-4BB1-8D4E-3889109FAF6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70E5F64-5034-4567-B57B-9BAF40521BE9}" type="pres">
      <dgm:prSet presAssocID="{20BCA446-C75C-44BD-9AB9-93AAE24549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B9DDB1-7177-40D1-A2D9-66464DD84FC7}" type="pres">
      <dgm:prSet presAssocID="{20BCA446-C75C-44BD-9AB9-93AAE2454900}" presName="rootComposite" presStyleCnt="0"/>
      <dgm:spPr/>
      <dgm:t>
        <a:bodyPr/>
        <a:lstStyle/>
        <a:p>
          <a:endParaRPr lang="ru-RU"/>
        </a:p>
      </dgm:t>
    </dgm:pt>
    <dgm:pt modelId="{440B5A7A-5F21-43D5-A5B3-34C0333E23AA}" type="pres">
      <dgm:prSet presAssocID="{20BCA446-C75C-44BD-9AB9-93AAE2454900}" presName="rootText" presStyleLbl="node2" presStyleIdx="1" presStyleCnt="4" custLinFactNeighborX="783" custLinFactNeighborY="9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713AA-FBB2-4E1B-99F8-E03558F363A9}" type="pres">
      <dgm:prSet presAssocID="{20BCA446-C75C-44BD-9AB9-93AAE2454900}" presName="rootConnector" presStyleLbl="node2" presStyleIdx="1" presStyleCnt="4"/>
      <dgm:spPr/>
      <dgm:t>
        <a:bodyPr/>
        <a:lstStyle/>
        <a:p>
          <a:endParaRPr lang="ru-RU"/>
        </a:p>
      </dgm:t>
    </dgm:pt>
    <dgm:pt modelId="{0600DF74-5CD1-46F2-BFD8-7308466F056D}" type="pres">
      <dgm:prSet presAssocID="{20BCA446-C75C-44BD-9AB9-93AAE2454900}" presName="hierChild4" presStyleCnt="0"/>
      <dgm:spPr/>
      <dgm:t>
        <a:bodyPr/>
        <a:lstStyle/>
        <a:p>
          <a:endParaRPr lang="ru-RU"/>
        </a:p>
      </dgm:t>
    </dgm:pt>
    <dgm:pt modelId="{326B315B-3381-49D2-8CD0-FC91069C5327}" type="pres">
      <dgm:prSet presAssocID="{910EC875-40EC-420B-9C6E-119BA6DE35DB}" presName="Name37" presStyleLbl="parChTrans1D3" presStyleIdx="0" presStyleCnt="4"/>
      <dgm:spPr/>
      <dgm:t>
        <a:bodyPr/>
        <a:lstStyle/>
        <a:p>
          <a:endParaRPr lang="ru-RU"/>
        </a:p>
      </dgm:t>
    </dgm:pt>
    <dgm:pt modelId="{BEC83C21-A5A8-4F6A-9BB6-A0AEA8B0996F}" type="pres">
      <dgm:prSet presAssocID="{93653DFB-6698-4750-B0D2-24EB1BE1E3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03305F-CBF1-49D9-990D-6426FF684BFB}" type="pres">
      <dgm:prSet presAssocID="{93653DFB-6698-4750-B0D2-24EB1BE1E323}" presName="rootComposite" presStyleCnt="0"/>
      <dgm:spPr/>
      <dgm:t>
        <a:bodyPr/>
        <a:lstStyle/>
        <a:p>
          <a:endParaRPr lang="ru-RU"/>
        </a:p>
      </dgm:t>
    </dgm:pt>
    <dgm:pt modelId="{38D30F73-A872-4B1C-ADD9-64E53936A06D}" type="pres">
      <dgm:prSet presAssocID="{93653DFB-6698-4750-B0D2-24EB1BE1E32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B0ADD-B52C-4C6B-A27A-98165B5EC491}" type="pres">
      <dgm:prSet presAssocID="{93653DFB-6698-4750-B0D2-24EB1BE1E323}" presName="rootConnector" presStyleLbl="node3" presStyleIdx="0" presStyleCnt="4"/>
      <dgm:spPr/>
      <dgm:t>
        <a:bodyPr/>
        <a:lstStyle/>
        <a:p>
          <a:endParaRPr lang="ru-RU"/>
        </a:p>
      </dgm:t>
    </dgm:pt>
    <dgm:pt modelId="{4134D94F-3B49-4A2F-AD48-E5CFCA93CAF0}" type="pres">
      <dgm:prSet presAssocID="{93653DFB-6698-4750-B0D2-24EB1BE1E323}" presName="hierChild4" presStyleCnt="0"/>
      <dgm:spPr/>
      <dgm:t>
        <a:bodyPr/>
        <a:lstStyle/>
        <a:p>
          <a:endParaRPr lang="ru-RU"/>
        </a:p>
      </dgm:t>
    </dgm:pt>
    <dgm:pt modelId="{E824C848-0EA5-4129-9D65-19641D461EB2}" type="pres">
      <dgm:prSet presAssocID="{93653DFB-6698-4750-B0D2-24EB1BE1E323}" presName="hierChild5" presStyleCnt="0"/>
      <dgm:spPr/>
      <dgm:t>
        <a:bodyPr/>
        <a:lstStyle/>
        <a:p>
          <a:endParaRPr lang="ru-RU"/>
        </a:p>
      </dgm:t>
    </dgm:pt>
    <dgm:pt modelId="{A6FEB021-7530-48F2-A560-65442CB75B6D}" type="pres">
      <dgm:prSet presAssocID="{A072A3A0-541C-469F-B79D-794B2D8A2278}" presName="Name37" presStyleLbl="parChTrans1D3" presStyleIdx="1" presStyleCnt="4"/>
      <dgm:spPr/>
      <dgm:t>
        <a:bodyPr/>
        <a:lstStyle/>
        <a:p>
          <a:endParaRPr lang="ru-RU"/>
        </a:p>
      </dgm:t>
    </dgm:pt>
    <dgm:pt modelId="{F6A64B53-140B-418E-B08D-1B4174BF3F2A}" type="pres">
      <dgm:prSet presAssocID="{920AF788-2CC8-4265-B4AE-B21658E2C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1C6E30A-35CD-422E-B78C-C0539AB1D88B}" type="pres">
      <dgm:prSet presAssocID="{920AF788-2CC8-4265-B4AE-B21658E2CDC2}" presName="rootComposite" presStyleCnt="0"/>
      <dgm:spPr/>
      <dgm:t>
        <a:bodyPr/>
        <a:lstStyle/>
        <a:p>
          <a:endParaRPr lang="ru-RU"/>
        </a:p>
      </dgm:t>
    </dgm:pt>
    <dgm:pt modelId="{637ABB65-2D35-4E92-BFBC-F197FD0A759A}" type="pres">
      <dgm:prSet presAssocID="{920AF788-2CC8-4265-B4AE-B21658E2CDC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480D5-B112-4BD0-ADF6-C945FD2F9978}" type="pres">
      <dgm:prSet presAssocID="{920AF788-2CC8-4265-B4AE-B21658E2CDC2}" presName="rootConnector" presStyleLbl="node3" presStyleIdx="1" presStyleCnt="4"/>
      <dgm:spPr/>
      <dgm:t>
        <a:bodyPr/>
        <a:lstStyle/>
        <a:p>
          <a:endParaRPr lang="ru-RU"/>
        </a:p>
      </dgm:t>
    </dgm:pt>
    <dgm:pt modelId="{BE23C58F-8224-4F22-BB92-FBC516249518}" type="pres">
      <dgm:prSet presAssocID="{920AF788-2CC8-4265-B4AE-B21658E2CDC2}" presName="hierChild4" presStyleCnt="0"/>
      <dgm:spPr/>
      <dgm:t>
        <a:bodyPr/>
        <a:lstStyle/>
        <a:p>
          <a:endParaRPr lang="ru-RU"/>
        </a:p>
      </dgm:t>
    </dgm:pt>
    <dgm:pt modelId="{4E2D2BE9-B02F-4177-A023-13882EF1601D}" type="pres">
      <dgm:prSet presAssocID="{920AF788-2CC8-4265-B4AE-B21658E2CDC2}" presName="hierChild5" presStyleCnt="0"/>
      <dgm:spPr/>
      <dgm:t>
        <a:bodyPr/>
        <a:lstStyle/>
        <a:p>
          <a:endParaRPr lang="ru-RU"/>
        </a:p>
      </dgm:t>
    </dgm:pt>
    <dgm:pt modelId="{58E55E50-4BCB-426B-87F8-65EFC243DE8A}" type="pres">
      <dgm:prSet presAssocID="{20BCA446-C75C-44BD-9AB9-93AAE2454900}" presName="hierChild5" presStyleCnt="0"/>
      <dgm:spPr/>
      <dgm:t>
        <a:bodyPr/>
        <a:lstStyle/>
        <a:p>
          <a:endParaRPr lang="ru-RU"/>
        </a:p>
      </dgm:t>
    </dgm:pt>
    <dgm:pt modelId="{0A360BDF-7A4D-4366-B2B4-091D41839FF2}" type="pres">
      <dgm:prSet presAssocID="{B16F0161-37C8-4B93-A504-030E666F1D0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420153A-0A87-4021-99A0-D0E453337752}" type="pres">
      <dgm:prSet presAssocID="{438E6612-E006-4ADC-9079-54E88456AD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D89958-6CD6-493B-AF21-3B4F978A350E}" type="pres">
      <dgm:prSet presAssocID="{438E6612-E006-4ADC-9079-54E88456AD22}" presName="rootComposite" presStyleCnt="0"/>
      <dgm:spPr/>
      <dgm:t>
        <a:bodyPr/>
        <a:lstStyle/>
        <a:p>
          <a:endParaRPr lang="ru-RU"/>
        </a:p>
      </dgm:t>
    </dgm:pt>
    <dgm:pt modelId="{13C25D3C-5866-4F80-B6CC-4DE7C2F0E247}" type="pres">
      <dgm:prSet presAssocID="{438E6612-E006-4ADC-9079-54E88456AD22}" presName="rootText" presStyleLbl="node2" presStyleIdx="2" presStyleCnt="4" custLinFactNeighborX="160" custLinFactNeighborY="9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93B7A-7A3D-4349-A909-AC8701AE4DF4}" type="pres">
      <dgm:prSet presAssocID="{438E6612-E006-4ADC-9079-54E88456AD22}" presName="rootConnector" presStyleLbl="node2" presStyleIdx="2" presStyleCnt="4"/>
      <dgm:spPr/>
      <dgm:t>
        <a:bodyPr/>
        <a:lstStyle/>
        <a:p>
          <a:endParaRPr lang="ru-RU"/>
        </a:p>
      </dgm:t>
    </dgm:pt>
    <dgm:pt modelId="{E2AE675B-D786-4C86-B442-421ED9CB289B}" type="pres">
      <dgm:prSet presAssocID="{438E6612-E006-4ADC-9079-54E88456AD22}" presName="hierChild4" presStyleCnt="0"/>
      <dgm:spPr/>
      <dgm:t>
        <a:bodyPr/>
        <a:lstStyle/>
        <a:p>
          <a:endParaRPr lang="ru-RU"/>
        </a:p>
      </dgm:t>
    </dgm:pt>
    <dgm:pt modelId="{73286D16-0392-44A4-9128-B516D987B826}" type="pres">
      <dgm:prSet presAssocID="{438E6612-E006-4ADC-9079-54E88456AD22}" presName="hierChild5" presStyleCnt="0"/>
      <dgm:spPr/>
      <dgm:t>
        <a:bodyPr/>
        <a:lstStyle/>
        <a:p>
          <a:endParaRPr lang="ru-RU"/>
        </a:p>
      </dgm:t>
    </dgm:pt>
    <dgm:pt modelId="{C24E43AE-FEDE-45FE-A5AE-DE4962EC9F51}" type="pres">
      <dgm:prSet presAssocID="{312444BA-182D-463C-8B97-121950F62BA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380DF44-8872-4030-8BE0-CC896CAD8927}" type="pres">
      <dgm:prSet presAssocID="{BF17542C-AF2E-4E56-8B84-2260F23B9D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D56323-484A-460E-9611-031331A00E9B}" type="pres">
      <dgm:prSet presAssocID="{BF17542C-AF2E-4E56-8B84-2260F23B9DE1}" presName="rootComposite" presStyleCnt="0"/>
      <dgm:spPr/>
      <dgm:t>
        <a:bodyPr/>
        <a:lstStyle/>
        <a:p>
          <a:endParaRPr lang="ru-RU"/>
        </a:p>
      </dgm:t>
    </dgm:pt>
    <dgm:pt modelId="{1119F3EB-0B02-49C8-AAB9-D39050E2D5C0}" type="pres">
      <dgm:prSet presAssocID="{BF17542C-AF2E-4E56-8B84-2260F23B9DE1}" presName="rootText" presStyleLbl="node2" presStyleIdx="3" presStyleCnt="4" custLinFactNeighborX="-463" custLinFactNeighborY="9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1BCB1-5072-4087-924D-C18C4F1B0CF2}" type="pres">
      <dgm:prSet presAssocID="{BF17542C-AF2E-4E56-8B84-2260F23B9DE1}" presName="rootConnector" presStyleLbl="node2" presStyleIdx="3" presStyleCnt="4"/>
      <dgm:spPr/>
      <dgm:t>
        <a:bodyPr/>
        <a:lstStyle/>
        <a:p>
          <a:endParaRPr lang="ru-RU"/>
        </a:p>
      </dgm:t>
    </dgm:pt>
    <dgm:pt modelId="{ED581C8D-6222-4F6F-857C-2A245E1B43AD}" type="pres">
      <dgm:prSet presAssocID="{BF17542C-AF2E-4E56-8B84-2260F23B9DE1}" presName="hierChild4" presStyleCnt="0"/>
      <dgm:spPr/>
      <dgm:t>
        <a:bodyPr/>
        <a:lstStyle/>
        <a:p>
          <a:endParaRPr lang="ru-RU"/>
        </a:p>
      </dgm:t>
    </dgm:pt>
    <dgm:pt modelId="{3438CED2-F8BA-49D1-979F-096E37B30F4A}" type="pres">
      <dgm:prSet presAssocID="{36BE94A9-9D67-458D-A33D-09739D89D32B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4663658-69E8-4F4C-B3BC-618803AEF84E}" type="pres">
      <dgm:prSet presAssocID="{A36CE78E-B02C-4B3A-A5D7-6C64EDAA93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D062CC-ECBE-4B49-A579-FBFBF1EE8B78}" type="pres">
      <dgm:prSet presAssocID="{A36CE78E-B02C-4B3A-A5D7-6C64EDAA93D7}" presName="rootComposite" presStyleCnt="0"/>
      <dgm:spPr/>
      <dgm:t>
        <a:bodyPr/>
        <a:lstStyle/>
        <a:p>
          <a:endParaRPr lang="ru-RU"/>
        </a:p>
      </dgm:t>
    </dgm:pt>
    <dgm:pt modelId="{1EB64411-BEE4-4D3E-92CF-1544A5E97D84}" type="pres">
      <dgm:prSet presAssocID="{A36CE78E-B02C-4B3A-A5D7-6C64EDAA93D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90747-7977-4CB8-A573-D919317D3896}" type="pres">
      <dgm:prSet presAssocID="{A36CE78E-B02C-4B3A-A5D7-6C64EDAA93D7}" presName="rootConnector" presStyleLbl="node3" presStyleIdx="2" presStyleCnt="4"/>
      <dgm:spPr/>
      <dgm:t>
        <a:bodyPr/>
        <a:lstStyle/>
        <a:p>
          <a:endParaRPr lang="ru-RU"/>
        </a:p>
      </dgm:t>
    </dgm:pt>
    <dgm:pt modelId="{277E3243-4A8B-4A70-BE75-2E65A754A1CB}" type="pres">
      <dgm:prSet presAssocID="{A36CE78E-B02C-4B3A-A5D7-6C64EDAA93D7}" presName="hierChild4" presStyleCnt="0"/>
      <dgm:spPr/>
      <dgm:t>
        <a:bodyPr/>
        <a:lstStyle/>
        <a:p>
          <a:endParaRPr lang="ru-RU"/>
        </a:p>
      </dgm:t>
    </dgm:pt>
    <dgm:pt modelId="{B17D11D1-6431-46F9-B8B6-347731C63BC3}" type="pres">
      <dgm:prSet presAssocID="{A36CE78E-B02C-4B3A-A5D7-6C64EDAA93D7}" presName="hierChild5" presStyleCnt="0"/>
      <dgm:spPr/>
      <dgm:t>
        <a:bodyPr/>
        <a:lstStyle/>
        <a:p>
          <a:endParaRPr lang="ru-RU"/>
        </a:p>
      </dgm:t>
    </dgm:pt>
    <dgm:pt modelId="{F86F7B57-9E1F-481C-983A-A6E31491591A}" type="pres">
      <dgm:prSet presAssocID="{421EE534-9C5E-4928-9747-3259FC745324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ACD78E5-7551-4F78-9430-E34D3BF01E5B}" type="pres">
      <dgm:prSet presAssocID="{F9E6990C-F0D2-4411-A501-8A304C7E4C8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D71040-EE24-41E9-8793-700FEC3C5DBA}" type="pres">
      <dgm:prSet presAssocID="{F9E6990C-F0D2-4411-A501-8A304C7E4C83}" presName="rootComposite" presStyleCnt="0"/>
      <dgm:spPr/>
      <dgm:t>
        <a:bodyPr/>
        <a:lstStyle/>
        <a:p>
          <a:endParaRPr lang="ru-RU"/>
        </a:p>
      </dgm:t>
    </dgm:pt>
    <dgm:pt modelId="{E2DDB6F4-7997-4E21-8E09-3BEBC51F507C}" type="pres">
      <dgm:prSet presAssocID="{F9E6990C-F0D2-4411-A501-8A304C7E4C83}" presName="rootText" presStyleLbl="node3" presStyleIdx="3" presStyleCnt="4" custScaleX="101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30A60-C843-4DA4-9C73-F1CD7375842C}" type="pres">
      <dgm:prSet presAssocID="{F9E6990C-F0D2-4411-A501-8A304C7E4C83}" presName="rootConnector" presStyleLbl="node3" presStyleIdx="3" presStyleCnt="4"/>
      <dgm:spPr/>
      <dgm:t>
        <a:bodyPr/>
        <a:lstStyle/>
        <a:p>
          <a:endParaRPr lang="ru-RU"/>
        </a:p>
      </dgm:t>
    </dgm:pt>
    <dgm:pt modelId="{3F098EFC-557D-4D90-94F3-C50B1FF8781F}" type="pres">
      <dgm:prSet presAssocID="{F9E6990C-F0D2-4411-A501-8A304C7E4C83}" presName="hierChild4" presStyleCnt="0"/>
      <dgm:spPr/>
      <dgm:t>
        <a:bodyPr/>
        <a:lstStyle/>
        <a:p>
          <a:endParaRPr lang="ru-RU"/>
        </a:p>
      </dgm:t>
    </dgm:pt>
    <dgm:pt modelId="{A4F6E40F-0971-451F-BC7E-F61CE88E4319}" type="pres">
      <dgm:prSet presAssocID="{F9E6990C-F0D2-4411-A501-8A304C7E4C83}" presName="hierChild5" presStyleCnt="0"/>
      <dgm:spPr/>
      <dgm:t>
        <a:bodyPr/>
        <a:lstStyle/>
        <a:p>
          <a:endParaRPr lang="ru-RU"/>
        </a:p>
      </dgm:t>
    </dgm:pt>
    <dgm:pt modelId="{32F50794-86C1-4E57-83B7-35876C223589}" type="pres">
      <dgm:prSet presAssocID="{BF17542C-AF2E-4E56-8B84-2260F23B9DE1}" presName="hierChild5" presStyleCnt="0"/>
      <dgm:spPr/>
      <dgm:t>
        <a:bodyPr/>
        <a:lstStyle/>
        <a:p>
          <a:endParaRPr lang="ru-RU"/>
        </a:p>
      </dgm:t>
    </dgm:pt>
    <dgm:pt modelId="{58D9DB9B-F9FD-4AAD-AC36-0774066366CD}" type="pres">
      <dgm:prSet presAssocID="{F6308D61-EA51-477C-86C4-9798F47841E6}" presName="hierChild3" presStyleCnt="0"/>
      <dgm:spPr/>
      <dgm:t>
        <a:bodyPr/>
        <a:lstStyle/>
        <a:p>
          <a:endParaRPr lang="ru-RU"/>
        </a:p>
      </dgm:t>
    </dgm:pt>
  </dgm:ptLst>
  <dgm:cxnLst>
    <dgm:cxn modelId="{9F34403D-57C4-4331-B82E-7638EC1B4991}" type="presOf" srcId="{F6308D61-EA51-477C-86C4-9798F47841E6}" destId="{4AE197B0-0E44-48AA-98D9-38694E9F5410}" srcOrd="0" destOrd="0" presId="urn:microsoft.com/office/officeart/2005/8/layout/orgChart1"/>
    <dgm:cxn modelId="{AE9F5139-3BE0-41AB-B89F-CFA05DC0E9DD}" type="presOf" srcId="{F9E6990C-F0D2-4411-A501-8A304C7E4C83}" destId="{53C30A60-C843-4DA4-9C73-F1CD7375842C}" srcOrd="1" destOrd="0" presId="urn:microsoft.com/office/officeart/2005/8/layout/orgChart1"/>
    <dgm:cxn modelId="{A0DF3D79-5774-4195-96C1-6C9EFD25898C}" type="presOf" srcId="{20BCA446-C75C-44BD-9AB9-93AAE2454900}" destId="{D8D713AA-FBB2-4E1B-99F8-E03558F363A9}" srcOrd="1" destOrd="0" presId="urn:microsoft.com/office/officeart/2005/8/layout/orgChart1"/>
    <dgm:cxn modelId="{387C4CA1-1051-4D00-9A7D-0B8F2CE3416B}" type="presOf" srcId="{F9E6990C-F0D2-4411-A501-8A304C7E4C83}" destId="{E2DDB6F4-7997-4E21-8E09-3BEBC51F507C}" srcOrd="0" destOrd="0" presId="urn:microsoft.com/office/officeart/2005/8/layout/orgChart1"/>
    <dgm:cxn modelId="{76C71E59-313F-4F45-8182-0615E9C4392B}" type="presOf" srcId="{4AF5C4E8-A93F-4A17-93E2-36D528774E18}" destId="{C93229F7-74E4-4A2B-9441-7D9DFBE9B114}" srcOrd="1" destOrd="0" presId="urn:microsoft.com/office/officeart/2005/8/layout/orgChart1"/>
    <dgm:cxn modelId="{F8C08410-F39F-494D-A813-733F3900381C}" type="presOf" srcId="{77EA80FF-2052-4BB1-8D4E-3889109FAF61}" destId="{E3AE4773-5BA3-4AC4-8BFA-AD452D4AEA2D}" srcOrd="0" destOrd="0" presId="urn:microsoft.com/office/officeart/2005/8/layout/orgChart1"/>
    <dgm:cxn modelId="{01F84FC4-235B-449F-BDC0-0168C0EC9CCE}" srcId="{7196F391-1AB6-40C1-9DDC-8CB904E9BF5B}" destId="{F6308D61-EA51-477C-86C4-9798F47841E6}" srcOrd="0" destOrd="0" parTransId="{692A3ED0-2BD3-49C6-A4F1-FB9852AD6FB4}" sibTransId="{FB6184AA-B5CB-4857-ABED-17B9BDAE4B2A}"/>
    <dgm:cxn modelId="{D0054D9C-BCF8-4A8B-8D5B-228D79ED6E76}" srcId="{BF17542C-AF2E-4E56-8B84-2260F23B9DE1}" destId="{F9E6990C-F0D2-4411-A501-8A304C7E4C83}" srcOrd="1" destOrd="0" parTransId="{421EE534-9C5E-4928-9747-3259FC745324}" sibTransId="{586C7AB8-D0C3-4B26-89BB-CFB78E1A3CED}"/>
    <dgm:cxn modelId="{414F31D7-E8C9-4A85-9776-F3659B0AE29C}" srcId="{20BCA446-C75C-44BD-9AB9-93AAE2454900}" destId="{93653DFB-6698-4750-B0D2-24EB1BE1E323}" srcOrd="0" destOrd="0" parTransId="{910EC875-40EC-420B-9C6E-119BA6DE35DB}" sibTransId="{615CD981-BBA2-41D0-BA04-4D019B57ED40}"/>
    <dgm:cxn modelId="{5F30B24C-63FD-458C-94B9-3D41E3D71B3D}" type="presOf" srcId="{438E6612-E006-4ADC-9079-54E88456AD22}" destId="{13C25D3C-5866-4F80-B6CC-4DE7C2F0E247}" srcOrd="0" destOrd="0" presId="urn:microsoft.com/office/officeart/2005/8/layout/orgChart1"/>
    <dgm:cxn modelId="{9AADB068-FA4B-48A4-B4E1-E0625AC7FE72}" type="presOf" srcId="{A36CE78E-B02C-4B3A-A5D7-6C64EDAA93D7}" destId="{45390747-7977-4CB8-A573-D919317D3896}" srcOrd="1" destOrd="0" presId="urn:microsoft.com/office/officeart/2005/8/layout/orgChart1"/>
    <dgm:cxn modelId="{B77B24CC-7EC2-4F39-8B4E-55C4664C1ABE}" type="presOf" srcId="{4AF5C4E8-A93F-4A17-93E2-36D528774E18}" destId="{0699804A-21D3-4537-80DD-78FA5623DDF7}" srcOrd="0" destOrd="0" presId="urn:microsoft.com/office/officeart/2005/8/layout/orgChart1"/>
    <dgm:cxn modelId="{531D1A7C-F6DF-47C5-B978-06BF092AFBAF}" type="presOf" srcId="{93653DFB-6698-4750-B0D2-24EB1BE1E323}" destId="{190B0ADD-B52C-4C6B-A27A-98165B5EC491}" srcOrd="1" destOrd="0" presId="urn:microsoft.com/office/officeart/2005/8/layout/orgChart1"/>
    <dgm:cxn modelId="{A49731A6-9D09-4D07-98DB-C6BC66F6A1D1}" type="presOf" srcId="{910EC875-40EC-420B-9C6E-119BA6DE35DB}" destId="{326B315B-3381-49D2-8CD0-FC91069C5327}" srcOrd="0" destOrd="0" presId="urn:microsoft.com/office/officeart/2005/8/layout/orgChart1"/>
    <dgm:cxn modelId="{DA827C78-FBC7-4437-8107-B7899EF78032}" type="presOf" srcId="{20BCA446-C75C-44BD-9AB9-93AAE2454900}" destId="{440B5A7A-5F21-43D5-A5B3-34C0333E23AA}" srcOrd="0" destOrd="0" presId="urn:microsoft.com/office/officeart/2005/8/layout/orgChart1"/>
    <dgm:cxn modelId="{6CDBEE77-602C-4CCB-8B92-676A45F1B233}" type="presOf" srcId="{312444BA-182D-463C-8B97-121950F62BAB}" destId="{C24E43AE-FEDE-45FE-A5AE-DE4962EC9F51}" srcOrd="0" destOrd="0" presId="urn:microsoft.com/office/officeart/2005/8/layout/orgChart1"/>
    <dgm:cxn modelId="{C35D6D42-34DA-4B28-88BF-A13F0958647D}" type="presOf" srcId="{BF17542C-AF2E-4E56-8B84-2260F23B9DE1}" destId="{1119F3EB-0B02-49C8-AAB9-D39050E2D5C0}" srcOrd="0" destOrd="0" presId="urn:microsoft.com/office/officeart/2005/8/layout/orgChart1"/>
    <dgm:cxn modelId="{DF83510F-FC5B-4017-A308-85644B8E1EAC}" type="presOf" srcId="{920AF788-2CC8-4265-B4AE-B21658E2CDC2}" destId="{BF1480D5-B112-4BD0-ADF6-C945FD2F9978}" srcOrd="1" destOrd="0" presId="urn:microsoft.com/office/officeart/2005/8/layout/orgChart1"/>
    <dgm:cxn modelId="{4D3D4817-EDF5-48EE-AE3B-304B4210BBE2}" srcId="{F6308D61-EA51-477C-86C4-9798F47841E6}" destId="{438E6612-E006-4ADC-9079-54E88456AD22}" srcOrd="2" destOrd="0" parTransId="{B16F0161-37C8-4B93-A504-030E666F1D07}" sibTransId="{D98F791E-754E-4D29-911F-C761A99A8BFE}"/>
    <dgm:cxn modelId="{28D0762B-3AB3-4F29-98FD-233E7DCA11E6}" srcId="{F6308D61-EA51-477C-86C4-9798F47841E6}" destId="{20BCA446-C75C-44BD-9AB9-93AAE2454900}" srcOrd="1" destOrd="0" parTransId="{77EA80FF-2052-4BB1-8D4E-3889109FAF61}" sibTransId="{9090625E-53D8-478D-9BA0-6893B12BBE90}"/>
    <dgm:cxn modelId="{1E12E053-924D-4F15-99EE-2E0249CA1353}" type="presOf" srcId="{920AF788-2CC8-4265-B4AE-B21658E2CDC2}" destId="{637ABB65-2D35-4E92-BFBC-F197FD0A759A}" srcOrd="0" destOrd="0" presId="urn:microsoft.com/office/officeart/2005/8/layout/orgChart1"/>
    <dgm:cxn modelId="{9297205A-58F4-46C7-9BAC-37FCE606497A}" type="presOf" srcId="{A072A3A0-541C-469F-B79D-794B2D8A2278}" destId="{A6FEB021-7530-48F2-A560-65442CB75B6D}" srcOrd="0" destOrd="0" presId="urn:microsoft.com/office/officeart/2005/8/layout/orgChart1"/>
    <dgm:cxn modelId="{8B665B8D-A0FE-4DCF-8008-A0C34B07F9C9}" type="presOf" srcId="{7196F391-1AB6-40C1-9DDC-8CB904E9BF5B}" destId="{920CAC3D-4515-4B9A-BE9E-8109B6950363}" srcOrd="0" destOrd="0" presId="urn:microsoft.com/office/officeart/2005/8/layout/orgChart1"/>
    <dgm:cxn modelId="{D0BC9B55-8197-44F2-864B-EB1CC6E26204}" type="presOf" srcId="{F6308D61-EA51-477C-86C4-9798F47841E6}" destId="{3B56DF2A-01F0-48D4-B68D-7020DA95BD5C}" srcOrd="1" destOrd="0" presId="urn:microsoft.com/office/officeart/2005/8/layout/orgChart1"/>
    <dgm:cxn modelId="{F6E6561B-E318-4DB6-AA38-9A426EDE9626}" type="presOf" srcId="{BF17542C-AF2E-4E56-8B84-2260F23B9DE1}" destId="{DDD1BCB1-5072-4087-924D-C18C4F1B0CF2}" srcOrd="1" destOrd="0" presId="urn:microsoft.com/office/officeart/2005/8/layout/orgChart1"/>
    <dgm:cxn modelId="{15883434-FE32-4074-96D7-0242F6D4AF0F}" type="presOf" srcId="{36BE94A9-9D67-458D-A33D-09739D89D32B}" destId="{3438CED2-F8BA-49D1-979F-096E37B30F4A}" srcOrd="0" destOrd="0" presId="urn:microsoft.com/office/officeart/2005/8/layout/orgChart1"/>
    <dgm:cxn modelId="{E7EFEE61-F228-414E-B45C-2F1B95CB6D18}" type="presOf" srcId="{421EE534-9C5E-4928-9747-3259FC745324}" destId="{F86F7B57-9E1F-481C-983A-A6E31491591A}" srcOrd="0" destOrd="0" presId="urn:microsoft.com/office/officeart/2005/8/layout/orgChart1"/>
    <dgm:cxn modelId="{F8DBE917-461A-41E5-B917-6D7335796E69}" srcId="{BF17542C-AF2E-4E56-8B84-2260F23B9DE1}" destId="{A36CE78E-B02C-4B3A-A5D7-6C64EDAA93D7}" srcOrd="0" destOrd="0" parTransId="{36BE94A9-9D67-458D-A33D-09739D89D32B}" sibTransId="{58F83950-DF79-42E7-A58C-F7EE665A1A4B}"/>
    <dgm:cxn modelId="{2B88D5F1-BBCD-4F78-840A-F42BC3109C7D}" type="presOf" srcId="{A36CE78E-B02C-4B3A-A5D7-6C64EDAA93D7}" destId="{1EB64411-BEE4-4D3E-92CF-1544A5E97D84}" srcOrd="0" destOrd="0" presId="urn:microsoft.com/office/officeart/2005/8/layout/orgChart1"/>
    <dgm:cxn modelId="{65565F77-F717-4CE0-B283-3C2FB4D5D146}" type="presOf" srcId="{B16F0161-37C8-4B93-A504-030E666F1D07}" destId="{0A360BDF-7A4D-4366-B2B4-091D41839FF2}" srcOrd="0" destOrd="0" presId="urn:microsoft.com/office/officeart/2005/8/layout/orgChart1"/>
    <dgm:cxn modelId="{4A8AE211-3783-4680-9828-556AD5BE4248}" type="presOf" srcId="{168CB1F8-2A76-4617-861C-F8646BF7CC9B}" destId="{C30B2AFB-8676-43D9-8C5F-A9377CA9D245}" srcOrd="0" destOrd="0" presId="urn:microsoft.com/office/officeart/2005/8/layout/orgChart1"/>
    <dgm:cxn modelId="{F7DB8813-87B0-4E33-BB06-DD61AD91612D}" srcId="{F6308D61-EA51-477C-86C4-9798F47841E6}" destId="{BF17542C-AF2E-4E56-8B84-2260F23B9DE1}" srcOrd="3" destOrd="0" parTransId="{312444BA-182D-463C-8B97-121950F62BAB}" sibTransId="{C159DD2C-1770-49D7-BDA2-7EE8B77C403E}"/>
    <dgm:cxn modelId="{1610AF24-8632-4BCF-B068-730D36E6E292}" type="presOf" srcId="{438E6612-E006-4ADC-9079-54E88456AD22}" destId="{98393B7A-7A3D-4349-A909-AC8701AE4DF4}" srcOrd="1" destOrd="0" presId="urn:microsoft.com/office/officeart/2005/8/layout/orgChart1"/>
    <dgm:cxn modelId="{62B4BDE1-AE77-4DA1-9420-08D485C88C67}" srcId="{20BCA446-C75C-44BD-9AB9-93AAE2454900}" destId="{920AF788-2CC8-4265-B4AE-B21658E2CDC2}" srcOrd="1" destOrd="0" parTransId="{A072A3A0-541C-469F-B79D-794B2D8A2278}" sibTransId="{7D2EAEFB-6019-404B-833A-3304DF3B72C4}"/>
    <dgm:cxn modelId="{4C668F59-3534-405E-8895-61A343AB0D4D}" type="presOf" srcId="{93653DFB-6698-4750-B0D2-24EB1BE1E323}" destId="{38D30F73-A872-4B1C-ADD9-64E53936A06D}" srcOrd="0" destOrd="0" presId="urn:microsoft.com/office/officeart/2005/8/layout/orgChart1"/>
    <dgm:cxn modelId="{2719C107-D451-496C-A8AC-0183C2F294E9}" srcId="{F6308D61-EA51-477C-86C4-9798F47841E6}" destId="{4AF5C4E8-A93F-4A17-93E2-36D528774E18}" srcOrd="0" destOrd="0" parTransId="{168CB1F8-2A76-4617-861C-F8646BF7CC9B}" sibTransId="{1D161B7C-E656-4613-AEBC-CAD1DBADB821}"/>
    <dgm:cxn modelId="{2DEB5B83-EDBD-46CD-8D4C-55D09ED16A89}" type="presParOf" srcId="{920CAC3D-4515-4B9A-BE9E-8109B6950363}" destId="{474C35D8-6D81-406C-91EC-552FE0CF8FFC}" srcOrd="0" destOrd="0" presId="urn:microsoft.com/office/officeart/2005/8/layout/orgChart1"/>
    <dgm:cxn modelId="{E74DAE1C-1120-496A-9EA4-87F76B1079B8}" type="presParOf" srcId="{474C35D8-6D81-406C-91EC-552FE0CF8FFC}" destId="{9EAB937C-B124-4842-841B-CE26ED4322FE}" srcOrd="0" destOrd="0" presId="urn:microsoft.com/office/officeart/2005/8/layout/orgChart1"/>
    <dgm:cxn modelId="{3F753937-9BB3-4ADB-AEA2-8DFB6F5858AB}" type="presParOf" srcId="{9EAB937C-B124-4842-841B-CE26ED4322FE}" destId="{4AE197B0-0E44-48AA-98D9-38694E9F5410}" srcOrd="0" destOrd="0" presId="urn:microsoft.com/office/officeart/2005/8/layout/orgChart1"/>
    <dgm:cxn modelId="{A00C5A34-0A88-44CD-B96F-32CFEFD926B0}" type="presParOf" srcId="{9EAB937C-B124-4842-841B-CE26ED4322FE}" destId="{3B56DF2A-01F0-48D4-B68D-7020DA95BD5C}" srcOrd="1" destOrd="0" presId="urn:microsoft.com/office/officeart/2005/8/layout/orgChart1"/>
    <dgm:cxn modelId="{1BF9B99F-790E-4118-B7ED-E0AE48CDCEC2}" type="presParOf" srcId="{474C35D8-6D81-406C-91EC-552FE0CF8FFC}" destId="{CED627F9-11E0-40E7-8D1D-809E977F0E0B}" srcOrd="1" destOrd="0" presId="urn:microsoft.com/office/officeart/2005/8/layout/orgChart1"/>
    <dgm:cxn modelId="{E3B446BD-D3EB-414A-A237-40FFB369D709}" type="presParOf" srcId="{CED627F9-11E0-40E7-8D1D-809E977F0E0B}" destId="{C30B2AFB-8676-43D9-8C5F-A9377CA9D245}" srcOrd="0" destOrd="0" presId="urn:microsoft.com/office/officeart/2005/8/layout/orgChart1"/>
    <dgm:cxn modelId="{D29D49B4-E6BF-4DBA-8432-A4F4086FD30A}" type="presParOf" srcId="{CED627F9-11E0-40E7-8D1D-809E977F0E0B}" destId="{FBD9E423-7ABB-4DA4-90D1-0F04872B95DD}" srcOrd="1" destOrd="0" presId="urn:microsoft.com/office/officeart/2005/8/layout/orgChart1"/>
    <dgm:cxn modelId="{EAD54E69-B992-4E58-BE71-B127ECA9EF93}" type="presParOf" srcId="{FBD9E423-7ABB-4DA4-90D1-0F04872B95DD}" destId="{C98C8761-F82C-498F-808C-95733FFAE358}" srcOrd="0" destOrd="0" presId="urn:microsoft.com/office/officeart/2005/8/layout/orgChart1"/>
    <dgm:cxn modelId="{2F61C6CB-3CD1-4F16-8CB8-E53473DB9A3A}" type="presParOf" srcId="{C98C8761-F82C-498F-808C-95733FFAE358}" destId="{0699804A-21D3-4537-80DD-78FA5623DDF7}" srcOrd="0" destOrd="0" presId="urn:microsoft.com/office/officeart/2005/8/layout/orgChart1"/>
    <dgm:cxn modelId="{233455F0-A3CA-437D-86A4-C219CCB6C629}" type="presParOf" srcId="{C98C8761-F82C-498F-808C-95733FFAE358}" destId="{C93229F7-74E4-4A2B-9441-7D9DFBE9B114}" srcOrd="1" destOrd="0" presId="urn:microsoft.com/office/officeart/2005/8/layout/orgChart1"/>
    <dgm:cxn modelId="{3B8D3B27-533A-4B10-8BA7-0E626B316E6F}" type="presParOf" srcId="{FBD9E423-7ABB-4DA4-90D1-0F04872B95DD}" destId="{3D4603FD-AEE0-4DCA-A2ED-41527FE31F99}" srcOrd="1" destOrd="0" presId="urn:microsoft.com/office/officeart/2005/8/layout/orgChart1"/>
    <dgm:cxn modelId="{83B14E3F-0742-4377-A9D7-40A598725AAF}" type="presParOf" srcId="{FBD9E423-7ABB-4DA4-90D1-0F04872B95DD}" destId="{964F17EE-8650-4EBA-91AD-9E595F0FF4B8}" srcOrd="2" destOrd="0" presId="urn:microsoft.com/office/officeart/2005/8/layout/orgChart1"/>
    <dgm:cxn modelId="{FB5F94F7-221C-4DC2-AEA7-6CE8B7C03FB7}" type="presParOf" srcId="{CED627F9-11E0-40E7-8D1D-809E977F0E0B}" destId="{E3AE4773-5BA3-4AC4-8BFA-AD452D4AEA2D}" srcOrd="2" destOrd="0" presId="urn:microsoft.com/office/officeart/2005/8/layout/orgChart1"/>
    <dgm:cxn modelId="{73765DE8-C485-4396-945E-D3D2164B9A6C}" type="presParOf" srcId="{CED627F9-11E0-40E7-8D1D-809E977F0E0B}" destId="{670E5F64-5034-4567-B57B-9BAF40521BE9}" srcOrd="3" destOrd="0" presId="urn:microsoft.com/office/officeart/2005/8/layout/orgChart1"/>
    <dgm:cxn modelId="{626B90AC-1E1A-4ECD-91D1-3CBC11CA39D7}" type="presParOf" srcId="{670E5F64-5034-4567-B57B-9BAF40521BE9}" destId="{83B9DDB1-7177-40D1-A2D9-66464DD84FC7}" srcOrd="0" destOrd="0" presId="urn:microsoft.com/office/officeart/2005/8/layout/orgChart1"/>
    <dgm:cxn modelId="{E11DC804-12AC-4296-B784-540DE4297CE4}" type="presParOf" srcId="{83B9DDB1-7177-40D1-A2D9-66464DD84FC7}" destId="{440B5A7A-5F21-43D5-A5B3-34C0333E23AA}" srcOrd="0" destOrd="0" presId="urn:microsoft.com/office/officeart/2005/8/layout/orgChart1"/>
    <dgm:cxn modelId="{9B25617E-B8F2-4C86-8B7A-ED3873C7B3B7}" type="presParOf" srcId="{83B9DDB1-7177-40D1-A2D9-66464DD84FC7}" destId="{D8D713AA-FBB2-4E1B-99F8-E03558F363A9}" srcOrd="1" destOrd="0" presId="urn:microsoft.com/office/officeart/2005/8/layout/orgChart1"/>
    <dgm:cxn modelId="{6B1D5E82-FBF5-4852-B746-5F663ADAE657}" type="presParOf" srcId="{670E5F64-5034-4567-B57B-9BAF40521BE9}" destId="{0600DF74-5CD1-46F2-BFD8-7308466F056D}" srcOrd="1" destOrd="0" presId="urn:microsoft.com/office/officeart/2005/8/layout/orgChart1"/>
    <dgm:cxn modelId="{8B19CC96-1D2F-4AF0-B9B0-05992D268AA9}" type="presParOf" srcId="{0600DF74-5CD1-46F2-BFD8-7308466F056D}" destId="{326B315B-3381-49D2-8CD0-FC91069C5327}" srcOrd="0" destOrd="0" presId="urn:microsoft.com/office/officeart/2005/8/layout/orgChart1"/>
    <dgm:cxn modelId="{3C4725DB-AF72-46D8-87DC-01C44A8ABBA6}" type="presParOf" srcId="{0600DF74-5CD1-46F2-BFD8-7308466F056D}" destId="{BEC83C21-A5A8-4F6A-9BB6-A0AEA8B0996F}" srcOrd="1" destOrd="0" presId="urn:microsoft.com/office/officeart/2005/8/layout/orgChart1"/>
    <dgm:cxn modelId="{129147DA-5C97-4C4C-987C-8D7616258D88}" type="presParOf" srcId="{BEC83C21-A5A8-4F6A-9BB6-A0AEA8B0996F}" destId="{EE03305F-CBF1-49D9-990D-6426FF684BFB}" srcOrd="0" destOrd="0" presId="urn:microsoft.com/office/officeart/2005/8/layout/orgChart1"/>
    <dgm:cxn modelId="{4EDB2774-9241-4677-8EEB-EDFF9EAF5CE4}" type="presParOf" srcId="{EE03305F-CBF1-49D9-990D-6426FF684BFB}" destId="{38D30F73-A872-4B1C-ADD9-64E53936A06D}" srcOrd="0" destOrd="0" presId="urn:microsoft.com/office/officeart/2005/8/layout/orgChart1"/>
    <dgm:cxn modelId="{033DD2F2-01DE-4D53-AC34-75A50AE76F9A}" type="presParOf" srcId="{EE03305F-CBF1-49D9-990D-6426FF684BFB}" destId="{190B0ADD-B52C-4C6B-A27A-98165B5EC491}" srcOrd="1" destOrd="0" presId="urn:microsoft.com/office/officeart/2005/8/layout/orgChart1"/>
    <dgm:cxn modelId="{F02F6D3F-977D-4B5B-9E53-0B8FCB8A48B4}" type="presParOf" srcId="{BEC83C21-A5A8-4F6A-9BB6-A0AEA8B0996F}" destId="{4134D94F-3B49-4A2F-AD48-E5CFCA93CAF0}" srcOrd="1" destOrd="0" presId="urn:microsoft.com/office/officeart/2005/8/layout/orgChart1"/>
    <dgm:cxn modelId="{FE39D8A2-B155-43F0-B8E7-3231AA6CF023}" type="presParOf" srcId="{BEC83C21-A5A8-4F6A-9BB6-A0AEA8B0996F}" destId="{E824C848-0EA5-4129-9D65-19641D461EB2}" srcOrd="2" destOrd="0" presId="urn:microsoft.com/office/officeart/2005/8/layout/orgChart1"/>
    <dgm:cxn modelId="{055BC905-A910-42CD-A75C-98C55B506710}" type="presParOf" srcId="{0600DF74-5CD1-46F2-BFD8-7308466F056D}" destId="{A6FEB021-7530-48F2-A560-65442CB75B6D}" srcOrd="2" destOrd="0" presId="urn:microsoft.com/office/officeart/2005/8/layout/orgChart1"/>
    <dgm:cxn modelId="{52051BDE-8CC3-4B95-B299-3FB4AE0D5FFC}" type="presParOf" srcId="{0600DF74-5CD1-46F2-BFD8-7308466F056D}" destId="{F6A64B53-140B-418E-B08D-1B4174BF3F2A}" srcOrd="3" destOrd="0" presId="urn:microsoft.com/office/officeart/2005/8/layout/orgChart1"/>
    <dgm:cxn modelId="{BF85676E-FB95-4B0C-BA6E-1606E98E5CF4}" type="presParOf" srcId="{F6A64B53-140B-418E-B08D-1B4174BF3F2A}" destId="{01C6E30A-35CD-422E-B78C-C0539AB1D88B}" srcOrd="0" destOrd="0" presId="urn:microsoft.com/office/officeart/2005/8/layout/orgChart1"/>
    <dgm:cxn modelId="{010B3ABE-5AF1-46D1-ABFE-5DF84BE3069D}" type="presParOf" srcId="{01C6E30A-35CD-422E-B78C-C0539AB1D88B}" destId="{637ABB65-2D35-4E92-BFBC-F197FD0A759A}" srcOrd="0" destOrd="0" presId="urn:microsoft.com/office/officeart/2005/8/layout/orgChart1"/>
    <dgm:cxn modelId="{88A20ACC-3A52-43D3-8743-9382234C1226}" type="presParOf" srcId="{01C6E30A-35CD-422E-B78C-C0539AB1D88B}" destId="{BF1480D5-B112-4BD0-ADF6-C945FD2F9978}" srcOrd="1" destOrd="0" presId="urn:microsoft.com/office/officeart/2005/8/layout/orgChart1"/>
    <dgm:cxn modelId="{D1ED2BBA-A604-4E33-A7F2-AFDAA571D875}" type="presParOf" srcId="{F6A64B53-140B-418E-B08D-1B4174BF3F2A}" destId="{BE23C58F-8224-4F22-BB92-FBC516249518}" srcOrd="1" destOrd="0" presId="urn:microsoft.com/office/officeart/2005/8/layout/orgChart1"/>
    <dgm:cxn modelId="{B658C879-1BB3-4FCC-AE99-995EE71E29BA}" type="presParOf" srcId="{F6A64B53-140B-418E-B08D-1B4174BF3F2A}" destId="{4E2D2BE9-B02F-4177-A023-13882EF1601D}" srcOrd="2" destOrd="0" presId="urn:microsoft.com/office/officeart/2005/8/layout/orgChart1"/>
    <dgm:cxn modelId="{2FE69689-81BC-498B-9E2B-ED37221B0F2C}" type="presParOf" srcId="{670E5F64-5034-4567-B57B-9BAF40521BE9}" destId="{58E55E50-4BCB-426B-87F8-65EFC243DE8A}" srcOrd="2" destOrd="0" presId="urn:microsoft.com/office/officeart/2005/8/layout/orgChart1"/>
    <dgm:cxn modelId="{7D14014C-2ABC-4F4D-B00B-344D4E1E22D8}" type="presParOf" srcId="{CED627F9-11E0-40E7-8D1D-809E977F0E0B}" destId="{0A360BDF-7A4D-4366-B2B4-091D41839FF2}" srcOrd="4" destOrd="0" presId="urn:microsoft.com/office/officeart/2005/8/layout/orgChart1"/>
    <dgm:cxn modelId="{6FD23E62-6E82-4CDD-A741-54E22F8C71B2}" type="presParOf" srcId="{CED627F9-11E0-40E7-8D1D-809E977F0E0B}" destId="{6420153A-0A87-4021-99A0-D0E453337752}" srcOrd="5" destOrd="0" presId="urn:microsoft.com/office/officeart/2005/8/layout/orgChart1"/>
    <dgm:cxn modelId="{CF8C7160-B3AC-481A-9FC4-C9E4334D22A9}" type="presParOf" srcId="{6420153A-0A87-4021-99A0-D0E453337752}" destId="{5CD89958-6CD6-493B-AF21-3B4F978A350E}" srcOrd="0" destOrd="0" presId="urn:microsoft.com/office/officeart/2005/8/layout/orgChart1"/>
    <dgm:cxn modelId="{3D648717-DB7B-4792-8804-FC3111083A09}" type="presParOf" srcId="{5CD89958-6CD6-493B-AF21-3B4F978A350E}" destId="{13C25D3C-5866-4F80-B6CC-4DE7C2F0E247}" srcOrd="0" destOrd="0" presId="urn:microsoft.com/office/officeart/2005/8/layout/orgChart1"/>
    <dgm:cxn modelId="{4A9CBFC8-80BA-4A1D-8966-7DC04EA6F02C}" type="presParOf" srcId="{5CD89958-6CD6-493B-AF21-3B4F978A350E}" destId="{98393B7A-7A3D-4349-A909-AC8701AE4DF4}" srcOrd="1" destOrd="0" presId="urn:microsoft.com/office/officeart/2005/8/layout/orgChart1"/>
    <dgm:cxn modelId="{F1DBF88C-DB92-4F17-892D-C91B5C29AC46}" type="presParOf" srcId="{6420153A-0A87-4021-99A0-D0E453337752}" destId="{E2AE675B-D786-4C86-B442-421ED9CB289B}" srcOrd="1" destOrd="0" presId="urn:microsoft.com/office/officeart/2005/8/layout/orgChart1"/>
    <dgm:cxn modelId="{306C6392-1B8B-4F22-8772-E32EDA2BF5C4}" type="presParOf" srcId="{6420153A-0A87-4021-99A0-D0E453337752}" destId="{73286D16-0392-44A4-9128-B516D987B826}" srcOrd="2" destOrd="0" presId="urn:microsoft.com/office/officeart/2005/8/layout/orgChart1"/>
    <dgm:cxn modelId="{D21805E4-E308-482C-B7AA-DA8CEE8D3795}" type="presParOf" srcId="{CED627F9-11E0-40E7-8D1D-809E977F0E0B}" destId="{C24E43AE-FEDE-45FE-A5AE-DE4962EC9F51}" srcOrd="6" destOrd="0" presId="urn:microsoft.com/office/officeart/2005/8/layout/orgChart1"/>
    <dgm:cxn modelId="{CB98F6D3-87D0-4799-BB03-7B5209F33752}" type="presParOf" srcId="{CED627F9-11E0-40E7-8D1D-809E977F0E0B}" destId="{D380DF44-8872-4030-8BE0-CC896CAD8927}" srcOrd="7" destOrd="0" presId="urn:microsoft.com/office/officeart/2005/8/layout/orgChart1"/>
    <dgm:cxn modelId="{140AFA5E-6763-4ACC-A9DB-E218EC0AB8CA}" type="presParOf" srcId="{D380DF44-8872-4030-8BE0-CC896CAD8927}" destId="{89D56323-484A-460E-9611-031331A00E9B}" srcOrd="0" destOrd="0" presId="urn:microsoft.com/office/officeart/2005/8/layout/orgChart1"/>
    <dgm:cxn modelId="{1E605F9A-EA78-4386-9DBA-F56BBBC62EEE}" type="presParOf" srcId="{89D56323-484A-460E-9611-031331A00E9B}" destId="{1119F3EB-0B02-49C8-AAB9-D39050E2D5C0}" srcOrd="0" destOrd="0" presId="urn:microsoft.com/office/officeart/2005/8/layout/orgChart1"/>
    <dgm:cxn modelId="{9369A6E9-34DF-464E-B836-766D714F6FB8}" type="presParOf" srcId="{89D56323-484A-460E-9611-031331A00E9B}" destId="{DDD1BCB1-5072-4087-924D-C18C4F1B0CF2}" srcOrd="1" destOrd="0" presId="urn:microsoft.com/office/officeart/2005/8/layout/orgChart1"/>
    <dgm:cxn modelId="{F7E549C3-BC46-456B-8972-49397E8E7E3C}" type="presParOf" srcId="{D380DF44-8872-4030-8BE0-CC896CAD8927}" destId="{ED581C8D-6222-4F6F-857C-2A245E1B43AD}" srcOrd="1" destOrd="0" presId="urn:microsoft.com/office/officeart/2005/8/layout/orgChart1"/>
    <dgm:cxn modelId="{FCFDA48E-A773-4322-967E-60EDF7FD6F3F}" type="presParOf" srcId="{ED581C8D-6222-4F6F-857C-2A245E1B43AD}" destId="{3438CED2-F8BA-49D1-979F-096E37B30F4A}" srcOrd="0" destOrd="0" presId="urn:microsoft.com/office/officeart/2005/8/layout/orgChart1"/>
    <dgm:cxn modelId="{C4FCDF88-679E-4135-BE5E-C231DE306DB0}" type="presParOf" srcId="{ED581C8D-6222-4F6F-857C-2A245E1B43AD}" destId="{04663658-69E8-4F4C-B3BC-618803AEF84E}" srcOrd="1" destOrd="0" presId="urn:microsoft.com/office/officeart/2005/8/layout/orgChart1"/>
    <dgm:cxn modelId="{656DF0F4-A930-4B54-BDEA-D5FAB6CB6D12}" type="presParOf" srcId="{04663658-69E8-4F4C-B3BC-618803AEF84E}" destId="{D0D062CC-ECBE-4B49-A579-FBFBF1EE8B78}" srcOrd="0" destOrd="0" presId="urn:microsoft.com/office/officeart/2005/8/layout/orgChart1"/>
    <dgm:cxn modelId="{262E2E82-B265-471C-A84D-63D3A7B61663}" type="presParOf" srcId="{D0D062CC-ECBE-4B49-A579-FBFBF1EE8B78}" destId="{1EB64411-BEE4-4D3E-92CF-1544A5E97D84}" srcOrd="0" destOrd="0" presId="urn:microsoft.com/office/officeart/2005/8/layout/orgChart1"/>
    <dgm:cxn modelId="{BBEE6D45-49CF-48F2-B379-7D5D068B5715}" type="presParOf" srcId="{D0D062CC-ECBE-4B49-A579-FBFBF1EE8B78}" destId="{45390747-7977-4CB8-A573-D919317D3896}" srcOrd="1" destOrd="0" presId="urn:microsoft.com/office/officeart/2005/8/layout/orgChart1"/>
    <dgm:cxn modelId="{0D40D75F-77B5-4E63-9957-1D2E30C5109C}" type="presParOf" srcId="{04663658-69E8-4F4C-B3BC-618803AEF84E}" destId="{277E3243-4A8B-4A70-BE75-2E65A754A1CB}" srcOrd="1" destOrd="0" presId="urn:microsoft.com/office/officeart/2005/8/layout/orgChart1"/>
    <dgm:cxn modelId="{4A0B6AB5-DFA0-4974-9C32-E477B42AC140}" type="presParOf" srcId="{04663658-69E8-4F4C-B3BC-618803AEF84E}" destId="{B17D11D1-6431-46F9-B8B6-347731C63BC3}" srcOrd="2" destOrd="0" presId="urn:microsoft.com/office/officeart/2005/8/layout/orgChart1"/>
    <dgm:cxn modelId="{BE55E449-D613-46B5-8518-078140DDFEB8}" type="presParOf" srcId="{ED581C8D-6222-4F6F-857C-2A245E1B43AD}" destId="{F86F7B57-9E1F-481C-983A-A6E31491591A}" srcOrd="2" destOrd="0" presId="urn:microsoft.com/office/officeart/2005/8/layout/orgChart1"/>
    <dgm:cxn modelId="{C2B25EE0-5AAD-4FFC-855F-9E7A60F8A828}" type="presParOf" srcId="{ED581C8D-6222-4F6F-857C-2A245E1B43AD}" destId="{7ACD78E5-7551-4F78-9430-E34D3BF01E5B}" srcOrd="3" destOrd="0" presId="urn:microsoft.com/office/officeart/2005/8/layout/orgChart1"/>
    <dgm:cxn modelId="{503BF7CC-D7CA-451D-B320-648794808674}" type="presParOf" srcId="{7ACD78E5-7551-4F78-9430-E34D3BF01E5B}" destId="{F5D71040-EE24-41E9-8793-700FEC3C5DBA}" srcOrd="0" destOrd="0" presId="urn:microsoft.com/office/officeart/2005/8/layout/orgChart1"/>
    <dgm:cxn modelId="{94DBE73A-70FF-4833-A523-61F3E7D7E592}" type="presParOf" srcId="{F5D71040-EE24-41E9-8793-700FEC3C5DBA}" destId="{E2DDB6F4-7997-4E21-8E09-3BEBC51F507C}" srcOrd="0" destOrd="0" presId="urn:microsoft.com/office/officeart/2005/8/layout/orgChart1"/>
    <dgm:cxn modelId="{D518187C-9B43-44E5-84B9-D6A8692F6DF4}" type="presParOf" srcId="{F5D71040-EE24-41E9-8793-700FEC3C5DBA}" destId="{53C30A60-C843-4DA4-9C73-F1CD7375842C}" srcOrd="1" destOrd="0" presId="urn:microsoft.com/office/officeart/2005/8/layout/orgChart1"/>
    <dgm:cxn modelId="{CB91E184-3696-4F7E-AEC3-85664DAEA7C8}" type="presParOf" srcId="{7ACD78E5-7551-4F78-9430-E34D3BF01E5B}" destId="{3F098EFC-557D-4D90-94F3-C50B1FF8781F}" srcOrd="1" destOrd="0" presId="urn:microsoft.com/office/officeart/2005/8/layout/orgChart1"/>
    <dgm:cxn modelId="{B99D99C9-7DA3-4DE1-8A26-FAF9EEF084B8}" type="presParOf" srcId="{7ACD78E5-7551-4F78-9430-E34D3BF01E5B}" destId="{A4F6E40F-0971-451F-BC7E-F61CE88E4319}" srcOrd="2" destOrd="0" presId="urn:microsoft.com/office/officeart/2005/8/layout/orgChart1"/>
    <dgm:cxn modelId="{4E802506-6B11-46EE-ADB8-9CF6174F172C}" type="presParOf" srcId="{D380DF44-8872-4030-8BE0-CC896CAD8927}" destId="{32F50794-86C1-4E57-83B7-35876C223589}" srcOrd="2" destOrd="0" presId="urn:microsoft.com/office/officeart/2005/8/layout/orgChart1"/>
    <dgm:cxn modelId="{7E5C2E98-3798-4DF7-B857-B5AE35735B38}" type="presParOf" srcId="{474C35D8-6D81-406C-91EC-552FE0CF8FFC}" destId="{58D9DB9B-F9FD-4AAD-AC36-0774066366CD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6F391-1AB6-40C1-9DDC-8CB904E9BF5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308D61-EA51-477C-86C4-9798F47841E6}">
      <dgm:prSet phldrT="[Текст]" custT="1"/>
      <dgm:spPr/>
      <dgm:t>
        <a:bodyPr/>
        <a:lstStyle/>
        <a:p>
          <a:r>
            <a:rPr lang="ru-RU" sz="1800" dirty="0" smtClean="0"/>
            <a:t>Признаки</a:t>
          </a:r>
          <a:endParaRPr lang="ru-RU" sz="1800" dirty="0"/>
        </a:p>
      </dgm:t>
    </dgm:pt>
    <dgm:pt modelId="{692A3ED0-2BD3-49C6-A4F1-FB9852AD6FB4}" type="parTrans" cxnId="{01F84FC4-235B-449F-BDC0-0168C0EC9CCE}">
      <dgm:prSet/>
      <dgm:spPr/>
      <dgm:t>
        <a:bodyPr/>
        <a:lstStyle/>
        <a:p>
          <a:endParaRPr lang="ru-RU" sz="1800"/>
        </a:p>
      </dgm:t>
    </dgm:pt>
    <dgm:pt modelId="{FB6184AA-B5CB-4857-ABED-17B9BDAE4B2A}" type="sibTrans" cxnId="{01F84FC4-235B-449F-BDC0-0168C0EC9CCE}">
      <dgm:prSet/>
      <dgm:spPr/>
      <dgm:t>
        <a:bodyPr/>
        <a:lstStyle/>
        <a:p>
          <a:endParaRPr lang="ru-RU" sz="1800"/>
        </a:p>
      </dgm:t>
    </dgm:pt>
    <dgm:pt modelId="{4AF5C4E8-A93F-4A17-93E2-36D528774E18}">
      <dgm:prSet phldrT="[Текст]" custT="1"/>
      <dgm:spPr/>
      <dgm:t>
        <a:bodyPr/>
        <a:lstStyle/>
        <a:p>
          <a:r>
            <a:rPr lang="ru-RU" sz="1800" dirty="0" err="1" smtClean="0"/>
            <a:t>Противоправ</a:t>
          </a:r>
          <a:r>
            <a:rPr lang="ru-RU" sz="1800" dirty="0" smtClean="0"/>
            <a:t>-</a:t>
          </a:r>
        </a:p>
        <a:p>
          <a:r>
            <a:rPr lang="ru-RU" sz="1800" dirty="0" err="1" smtClean="0"/>
            <a:t>ность</a:t>
          </a:r>
          <a:endParaRPr lang="ru-RU" sz="1800" dirty="0"/>
        </a:p>
      </dgm:t>
    </dgm:pt>
    <dgm:pt modelId="{168CB1F8-2A76-4617-861C-F8646BF7CC9B}" type="parTrans" cxnId="{2719C107-D451-496C-A8AC-0183C2F294E9}">
      <dgm:prSet/>
      <dgm:spPr/>
      <dgm:t>
        <a:bodyPr/>
        <a:lstStyle/>
        <a:p>
          <a:endParaRPr lang="ru-RU" sz="1800"/>
        </a:p>
      </dgm:t>
    </dgm:pt>
    <dgm:pt modelId="{1D161B7C-E656-4613-AEBC-CAD1DBADB821}" type="sibTrans" cxnId="{2719C107-D451-496C-A8AC-0183C2F294E9}">
      <dgm:prSet/>
      <dgm:spPr/>
      <dgm:t>
        <a:bodyPr/>
        <a:lstStyle/>
        <a:p>
          <a:endParaRPr lang="ru-RU" sz="1800"/>
        </a:p>
      </dgm:t>
    </dgm:pt>
    <dgm:pt modelId="{20BCA446-C75C-44BD-9AB9-93AAE2454900}">
      <dgm:prSet phldrT="[Текст]" custT="1"/>
      <dgm:spPr/>
      <dgm:t>
        <a:bodyPr/>
        <a:lstStyle/>
        <a:p>
          <a:r>
            <a:rPr lang="ru-RU" sz="1800" dirty="0" smtClean="0"/>
            <a:t>Деяние</a:t>
          </a:r>
          <a:endParaRPr lang="ru-RU" sz="1800" dirty="0"/>
        </a:p>
      </dgm:t>
    </dgm:pt>
    <dgm:pt modelId="{77EA80FF-2052-4BB1-8D4E-3889109FAF61}" type="parTrans" cxnId="{28D0762B-3AB3-4F29-98FD-233E7DCA11E6}">
      <dgm:prSet/>
      <dgm:spPr/>
      <dgm:t>
        <a:bodyPr/>
        <a:lstStyle/>
        <a:p>
          <a:endParaRPr lang="ru-RU" sz="1800"/>
        </a:p>
      </dgm:t>
    </dgm:pt>
    <dgm:pt modelId="{9090625E-53D8-478D-9BA0-6893B12BBE90}" type="sibTrans" cxnId="{28D0762B-3AB3-4F29-98FD-233E7DCA11E6}">
      <dgm:prSet/>
      <dgm:spPr/>
      <dgm:t>
        <a:bodyPr/>
        <a:lstStyle/>
        <a:p>
          <a:endParaRPr lang="ru-RU" sz="1800"/>
        </a:p>
      </dgm:t>
    </dgm:pt>
    <dgm:pt modelId="{BF17542C-AF2E-4E56-8B84-2260F23B9DE1}">
      <dgm:prSet phldrT="[Текст]" custT="1"/>
      <dgm:spPr/>
      <dgm:t>
        <a:bodyPr/>
        <a:lstStyle/>
        <a:p>
          <a:r>
            <a:rPr lang="ru-RU" sz="1800" dirty="0" smtClean="0"/>
            <a:t>Вина</a:t>
          </a:r>
          <a:endParaRPr lang="ru-RU" sz="1800" dirty="0"/>
        </a:p>
      </dgm:t>
    </dgm:pt>
    <dgm:pt modelId="{312444BA-182D-463C-8B97-121950F62BAB}" type="parTrans" cxnId="{F7DB8813-87B0-4E33-BB06-DD61AD91612D}">
      <dgm:prSet/>
      <dgm:spPr/>
      <dgm:t>
        <a:bodyPr/>
        <a:lstStyle/>
        <a:p>
          <a:endParaRPr lang="ru-RU" sz="1800"/>
        </a:p>
      </dgm:t>
    </dgm:pt>
    <dgm:pt modelId="{C159DD2C-1770-49D7-BDA2-7EE8B77C403E}" type="sibTrans" cxnId="{F7DB8813-87B0-4E33-BB06-DD61AD91612D}">
      <dgm:prSet/>
      <dgm:spPr/>
      <dgm:t>
        <a:bodyPr/>
        <a:lstStyle/>
        <a:p>
          <a:endParaRPr lang="ru-RU" sz="1800"/>
        </a:p>
      </dgm:t>
    </dgm:pt>
    <dgm:pt modelId="{438E6612-E006-4ADC-9079-54E88456AD22}">
      <dgm:prSet custT="1"/>
      <dgm:spPr/>
      <dgm:t>
        <a:bodyPr/>
        <a:lstStyle/>
        <a:p>
          <a:r>
            <a:rPr lang="ru-RU" sz="1800" dirty="0" smtClean="0"/>
            <a:t>Вред</a:t>
          </a:r>
          <a:endParaRPr lang="ru-RU" sz="1800" dirty="0"/>
        </a:p>
      </dgm:t>
    </dgm:pt>
    <dgm:pt modelId="{B16F0161-37C8-4B93-A504-030E666F1D07}" type="parTrans" cxnId="{4D3D4817-EDF5-48EE-AE3B-304B4210BBE2}">
      <dgm:prSet/>
      <dgm:spPr/>
      <dgm:t>
        <a:bodyPr/>
        <a:lstStyle/>
        <a:p>
          <a:endParaRPr lang="ru-RU" sz="1800"/>
        </a:p>
      </dgm:t>
    </dgm:pt>
    <dgm:pt modelId="{D98F791E-754E-4D29-911F-C761A99A8BFE}" type="sibTrans" cxnId="{4D3D4817-EDF5-48EE-AE3B-304B4210BBE2}">
      <dgm:prSet/>
      <dgm:spPr/>
      <dgm:t>
        <a:bodyPr/>
        <a:lstStyle/>
        <a:p>
          <a:endParaRPr lang="ru-RU" sz="1800"/>
        </a:p>
      </dgm:t>
    </dgm:pt>
    <dgm:pt modelId="{93653DFB-6698-4750-B0D2-24EB1BE1E323}">
      <dgm:prSet custT="1"/>
      <dgm:spPr/>
      <dgm:t>
        <a:bodyPr/>
        <a:lstStyle/>
        <a:p>
          <a:r>
            <a:rPr lang="ru-RU" sz="1800" dirty="0" smtClean="0"/>
            <a:t>Действие</a:t>
          </a:r>
          <a:endParaRPr lang="ru-RU" sz="1800" dirty="0"/>
        </a:p>
      </dgm:t>
    </dgm:pt>
    <dgm:pt modelId="{910EC875-40EC-420B-9C6E-119BA6DE35DB}" type="parTrans" cxnId="{414F31D7-E8C9-4A85-9776-F3659B0AE29C}">
      <dgm:prSet/>
      <dgm:spPr/>
      <dgm:t>
        <a:bodyPr/>
        <a:lstStyle/>
        <a:p>
          <a:endParaRPr lang="ru-RU" sz="1800"/>
        </a:p>
      </dgm:t>
    </dgm:pt>
    <dgm:pt modelId="{615CD981-BBA2-41D0-BA04-4D019B57ED40}" type="sibTrans" cxnId="{414F31D7-E8C9-4A85-9776-F3659B0AE29C}">
      <dgm:prSet/>
      <dgm:spPr/>
      <dgm:t>
        <a:bodyPr/>
        <a:lstStyle/>
        <a:p>
          <a:endParaRPr lang="ru-RU" sz="1800"/>
        </a:p>
      </dgm:t>
    </dgm:pt>
    <dgm:pt modelId="{920AF788-2CC8-4265-B4AE-B21658E2CDC2}">
      <dgm:prSet custT="1"/>
      <dgm:spPr/>
      <dgm:t>
        <a:bodyPr/>
        <a:lstStyle/>
        <a:p>
          <a:r>
            <a:rPr lang="ru-RU" sz="1800" dirty="0" smtClean="0"/>
            <a:t>Бездействие</a:t>
          </a:r>
          <a:endParaRPr lang="ru-RU" sz="1800" dirty="0"/>
        </a:p>
      </dgm:t>
    </dgm:pt>
    <dgm:pt modelId="{A072A3A0-541C-469F-B79D-794B2D8A2278}" type="parTrans" cxnId="{62B4BDE1-AE77-4DA1-9420-08D485C88C67}">
      <dgm:prSet/>
      <dgm:spPr/>
      <dgm:t>
        <a:bodyPr/>
        <a:lstStyle/>
        <a:p>
          <a:endParaRPr lang="ru-RU" sz="1800"/>
        </a:p>
      </dgm:t>
    </dgm:pt>
    <dgm:pt modelId="{7D2EAEFB-6019-404B-833A-3304DF3B72C4}" type="sibTrans" cxnId="{62B4BDE1-AE77-4DA1-9420-08D485C88C67}">
      <dgm:prSet/>
      <dgm:spPr/>
      <dgm:t>
        <a:bodyPr/>
        <a:lstStyle/>
        <a:p>
          <a:endParaRPr lang="ru-RU" sz="1800"/>
        </a:p>
      </dgm:t>
    </dgm:pt>
    <dgm:pt modelId="{A36CE78E-B02C-4B3A-A5D7-6C64EDAA93D7}">
      <dgm:prSet custT="1"/>
      <dgm:spPr/>
      <dgm:t>
        <a:bodyPr/>
        <a:lstStyle/>
        <a:p>
          <a:r>
            <a:rPr lang="ru-RU" sz="1800" dirty="0" smtClean="0"/>
            <a:t>Умысел</a:t>
          </a:r>
          <a:endParaRPr lang="ru-RU" sz="1800" dirty="0"/>
        </a:p>
      </dgm:t>
    </dgm:pt>
    <dgm:pt modelId="{36BE94A9-9D67-458D-A33D-09739D89D32B}" type="parTrans" cxnId="{F8DBE917-461A-41E5-B917-6D7335796E69}">
      <dgm:prSet/>
      <dgm:spPr/>
      <dgm:t>
        <a:bodyPr/>
        <a:lstStyle/>
        <a:p>
          <a:endParaRPr lang="ru-RU" sz="1800"/>
        </a:p>
      </dgm:t>
    </dgm:pt>
    <dgm:pt modelId="{58F83950-DF79-42E7-A58C-F7EE665A1A4B}" type="sibTrans" cxnId="{F8DBE917-461A-41E5-B917-6D7335796E69}">
      <dgm:prSet/>
      <dgm:spPr/>
      <dgm:t>
        <a:bodyPr/>
        <a:lstStyle/>
        <a:p>
          <a:endParaRPr lang="ru-RU" sz="1800"/>
        </a:p>
      </dgm:t>
    </dgm:pt>
    <dgm:pt modelId="{F9E6990C-F0D2-4411-A501-8A304C7E4C83}">
      <dgm:prSet custT="1"/>
      <dgm:spPr/>
      <dgm:t>
        <a:bodyPr/>
        <a:lstStyle/>
        <a:p>
          <a:r>
            <a:rPr lang="ru-RU" sz="1800" dirty="0" err="1" smtClean="0"/>
            <a:t>Неосторож</a:t>
          </a:r>
          <a:r>
            <a:rPr lang="ru-RU" sz="1800" dirty="0" smtClean="0"/>
            <a:t>-</a:t>
          </a:r>
        </a:p>
        <a:p>
          <a:r>
            <a:rPr lang="ru-RU" sz="1800" dirty="0" err="1" smtClean="0"/>
            <a:t>ность</a:t>
          </a:r>
          <a:endParaRPr lang="ru-RU" sz="1800" dirty="0"/>
        </a:p>
      </dgm:t>
    </dgm:pt>
    <dgm:pt modelId="{421EE534-9C5E-4928-9747-3259FC745324}" type="parTrans" cxnId="{D0054D9C-BCF8-4A8B-8D5B-228D79ED6E76}">
      <dgm:prSet/>
      <dgm:spPr/>
      <dgm:t>
        <a:bodyPr/>
        <a:lstStyle/>
        <a:p>
          <a:endParaRPr lang="ru-RU" sz="1800"/>
        </a:p>
      </dgm:t>
    </dgm:pt>
    <dgm:pt modelId="{586C7AB8-D0C3-4B26-89BB-CFB78E1A3CED}" type="sibTrans" cxnId="{D0054D9C-BCF8-4A8B-8D5B-228D79ED6E76}">
      <dgm:prSet/>
      <dgm:spPr/>
      <dgm:t>
        <a:bodyPr/>
        <a:lstStyle/>
        <a:p>
          <a:endParaRPr lang="ru-RU" sz="1800"/>
        </a:p>
      </dgm:t>
    </dgm:pt>
    <dgm:pt modelId="{920CAC3D-4515-4B9A-BE9E-8109B6950363}" type="pres">
      <dgm:prSet presAssocID="{7196F391-1AB6-40C1-9DDC-8CB904E9BF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4C35D8-6D81-406C-91EC-552FE0CF8FFC}" type="pres">
      <dgm:prSet presAssocID="{F6308D61-EA51-477C-86C4-9798F47841E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EAB937C-B124-4842-841B-CE26ED4322FE}" type="pres">
      <dgm:prSet presAssocID="{F6308D61-EA51-477C-86C4-9798F47841E6}" presName="rootComposite1" presStyleCnt="0"/>
      <dgm:spPr/>
      <dgm:t>
        <a:bodyPr/>
        <a:lstStyle/>
        <a:p>
          <a:endParaRPr lang="ru-RU"/>
        </a:p>
      </dgm:t>
    </dgm:pt>
    <dgm:pt modelId="{4AE197B0-0E44-48AA-98D9-38694E9F5410}" type="pres">
      <dgm:prSet presAssocID="{F6308D61-EA51-477C-86C4-9798F47841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6DF2A-01F0-48D4-B68D-7020DA95BD5C}" type="pres">
      <dgm:prSet presAssocID="{F6308D61-EA51-477C-86C4-9798F47841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627F9-11E0-40E7-8D1D-809E977F0E0B}" type="pres">
      <dgm:prSet presAssocID="{F6308D61-EA51-477C-86C4-9798F47841E6}" presName="hierChild2" presStyleCnt="0"/>
      <dgm:spPr/>
      <dgm:t>
        <a:bodyPr/>
        <a:lstStyle/>
        <a:p>
          <a:endParaRPr lang="ru-RU"/>
        </a:p>
      </dgm:t>
    </dgm:pt>
    <dgm:pt modelId="{C30B2AFB-8676-43D9-8C5F-A9377CA9D245}" type="pres">
      <dgm:prSet presAssocID="{168CB1F8-2A76-4617-861C-F8646BF7CC9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D9E423-7ABB-4DA4-90D1-0F04872B95DD}" type="pres">
      <dgm:prSet presAssocID="{4AF5C4E8-A93F-4A17-93E2-36D528774E1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8C8761-F82C-498F-808C-95733FFAE358}" type="pres">
      <dgm:prSet presAssocID="{4AF5C4E8-A93F-4A17-93E2-36D528774E18}" presName="rootComposite" presStyleCnt="0"/>
      <dgm:spPr/>
      <dgm:t>
        <a:bodyPr/>
        <a:lstStyle/>
        <a:p>
          <a:endParaRPr lang="ru-RU"/>
        </a:p>
      </dgm:t>
    </dgm:pt>
    <dgm:pt modelId="{0699804A-21D3-4537-80DD-78FA5623DDF7}" type="pres">
      <dgm:prSet presAssocID="{4AF5C4E8-A93F-4A17-93E2-36D528774E18}" presName="rootText" presStyleLbl="node2" presStyleIdx="0" presStyleCnt="4" custLinFactNeighborX="4591" custLinFactNeighborY="6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229F7-74E4-4A2B-9441-7D9DFBE9B114}" type="pres">
      <dgm:prSet presAssocID="{4AF5C4E8-A93F-4A17-93E2-36D528774E18}" presName="rootConnector" presStyleLbl="node2" presStyleIdx="0" presStyleCnt="4"/>
      <dgm:spPr/>
      <dgm:t>
        <a:bodyPr/>
        <a:lstStyle/>
        <a:p>
          <a:endParaRPr lang="ru-RU"/>
        </a:p>
      </dgm:t>
    </dgm:pt>
    <dgm:pt modelId="{3D4603FD-AEE0-4DCA-A2ED-41527FE31F99}" type="pres">
      <dgm:prSet presAssocID="{4AF5C4E8-A93F-4A17-93E2-36D528774E18}" presName="hierChild4" presStyleCnt="0"/>
      <dgm:spPr/>
      <dgm:t>
        <a:bodyPr/>
        <a:lstStyle/>
        <a:p>
          <a:endParaRPr lang="ru-RU"/>
        </a:p>
      </dgm:t>
    </dgm:pt>
    <dgm:pt modelId="{964F17EE-8650-4EBA-91AD-9E595F0FF4B8}" type="pres">
      <dgm:prSet presAssocID="{4AF5C4E8-A93F-4A17-93E2-36D528774E18}" presName="hierChild5" presStyleCnt="0"/>
      <dgm:spPr/>
      <dgm:t>
        <a:bodyPr/>
        <a:lstStyle/>
        <a:p>
          <a:endParaRPr lang="ru-RU"/>
        </a:p>
      </dgm:t>
    </dgm:pt>
    <dgm:pt modelId="{E3AE4773-5BA3-4AC4-8BFA-AD452D4AEA2D}" type="pres">
      <dgm:prSet presAssocID="{77EA80FF-2052-4BB1-8D4E-3889109FAF6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70E5F64-5034-4567-B57B-9BAF40521BE9}" type="pres">
      <dgm:prSet presAssocID="{20BCA446-C75C-44BD-9AB9-93AAE24549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B9DDB1-7177-40D1-A2D9-66464DD84FC7}" type="pres">
      <dgm:prSet presAssocID="{20BCA446-C75C-44BD-9AB9-93AAE2454900}" presName="rootComposite" presStyleCnt="0"/>
      <dgm:spPr/>
      <dgm:t>
        <a:bodyPr/>
        <a:lstStyle/>
        <a:p>
          <a:endParaRPr lang="ru-RU"/>
        </a:p>
      </dgm:t>
    </dgm:pt>
    <dgm:pt modelId="{440B5A7A-5F21-43D5-A5B3-34C0333E23AA}" type="pres">
      <dgm:prSet presAssocID="{20BCA446-C75C-44BD-9AB9-93AAE2454900}" presName="rootText" presStyleLbl="node2" presStyleIdx="1" presStyleCnt="4" custLinFactNeighborX="2110" custLinFactNeighborY="6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713AA-FBB2-4E1B-99F8-E03558F363A9}" type="pres">
      <dgm:prSet presAssocID="{20BCA446-C75C-44BD-9AB9-93AAE2454900}" presName="rootConnector" presStyleLbl="node2" presStyleIdx="1" presStyleCnt="4"/>
      <dgm:spPr/>
      <dgm:t>
        <a:bodyPr/>
        <a:lstStyle/>
        <a:p>
          <a:endParaRPr lang="ru-RU"/>
        </a:p>
      </dgm:t>
    </dgm:pt>
    <dgm:pt modelId="{0600DF74-5CD1-46F2-BFD8-7308466F056D}" type="pres">
      <dgm:prSet presAssocID="{20BCA446-C75C-44BD-9AB9-93AAE2454900}" presName="hierChild4" presStyleCnt="0"/>
      <dgm:spPr/>
      <dgm:t>
        <a:bodyPr/>
        <a:lstStyle/>
        <a:p>
          <a:endParaRPr lang="ru-RU"/>
        </a:p>
      </dgm:t>
    </dgm:pt>
    <dgm:pt modelId="{326B315B-3381-49D2-8CD0-FC91069C5327}" type="pres">
      <dgm:prSet presAssocID="{910EC875-40EC-420B-9C6E-119BA6DE35DB}" presName="Name37" presStyleLbl="parChTrans1D3" presStyleIdx="0" presStyleCnt="4"/>
      <dgm:spPr/>
      <dgm:t>
        <a:bodyPr/>
        <a:lstStyle/>
        <a:p>
          <a:endParaRPr lang="ru-RU"/>
        </a:p>
      </dgm:t>
    </dgm:pt>
    <dgm:pt modelId="{BEC83C21-A5A8-4F6A-9BB6-A0AEA8B0996F}" type="pres">
      <dgm:prSet presAssocID="{93653DFB-6698-4750-B0D2-24EB1BE1E3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03305F-CBF1-49D9-990D-6426FF684BFB}" type="pres">
      <dgm:prSet presAssocID="{93653DFB-6698-4750-B0D2-24EB1BE1E323}" presName="rootComposite" presStyleCnt="0"/>
      <dgm:spPr/>
      <dgm:t>
        <a:bodyPr/>
        <a:lstStyle/>
        <a:p>
          <a:endParaRPr lang="ru-RU"/>
        </a:p>
      </dgm:t>
    </dgm:pt>
    <dgm:pt modelId="{38D30F73-A872-4B1C-ADD9-64E53936A06D}" type="pres">
      <dgm:prSet presAssocID="{93653DFB-6698-4750-B0D2-24EB1BE1E32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B0ADD-B52C-4C6B-A27A-98165B5EC491}" type="pres">
      <dgm:prSet presAssocID="{93653DFB-6698-4750-B0D2-24EB1BE1E323}" presName="rootConnector" presStyleLbl="node3" presStyleIdx="0" presStyleCnt="4"/>
      <dgm:spPr/>
      <dgm:t>
        <a:bodyPr/>
        <a:lstStyle/>
        <a:p>
          <a:endParaRPr lang="ru-RU"/>
        </a:p>
      </dgm:t>
    </dgm:pt>
    <dgm:pt modelId="{4134D94F-3B49-4A2F-AD48-E5CFCA93CAF0}" type="pres">
      <dgm:prSet presAssocID="{93653DFB-6698-4750-B0D2-24EB1BE1E323}" presName="hierChild4" presStyleCnt="0"/>
      <dgm:spPr/>
      <dgm:t>
        <a:bodyPr/>
        <a:lstStyle/>
        <a:p>
          <a:endParaRPr lang="ru-RU"/>
        </a:p>
      </dgm:t>
    </dgm:pt>
    <dgm:pt modelId="{E824C848-0EA5-4129-9D65-19641D461EB2}" type="pres">
      <dgm:prSet presAssocID="{93653DFB-6698-4750-B0D2-24EB1BE1E323}" presName="hierChild5" presStyleCnt="0"/>
      <dgm:spPr/>
      <dgm:t>
        <a:bodyPr/>
        <a:lstStyle/>
        <a:p>
          <a:endParaRPr lang="ru-RU"/>
        </a:p>
      </dgm:t>
    </dgm:pt>
    <dgm:pt modelId="{A6FEB021-7530-48F2-A560-65442CB75B6D}" type="pres">
      <dgm:prSet presAssocID="{A072A3A0-541C-469F-B79D-794B2D8A2278}" presName="Name37" presStyleLbl="parChTrans1D3" presStyleIdx="1" presStyleCnt="4"/>
      <dgm:spPr/>
      <dgm:t>
        <a:bodyPr/>
        <a:lstStyle/>
        <a:p>
          <a:endParaRPr lang="ru-RU"/>
        </a:p>
      </dgm:t>
    </dgm:pt>
    <dgm:pt modelId="{F6A64B53-140B-418E-B08D-1B4174BF3F2A}" type="pres">
      <dgm:prSet presAssocID="{920AF788-2CC8-4265-B4AE-B21658E2C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1C6E30A-35CD-422E-B78C-C0539AB1D88B}" type="pres">
      <dgm:prSet presAssocID="{920AF788-2CC8-4265-B4AE-B21658E2CDC2}" presName="rootComposite" presStyleCnt="0"/>
      <dgm:spPr/>
      <dgm:t>
        <a:bodyPr/>
        <a:lstStyle/>
        <a:p>
          <a:endParaRPr lang="ru-RU"/>
        </a:p>
      </dgm:t>
    </dgm:pt>
    <dgm:pt modelId="{637ABB65-2D35-4E92-BFBC-F197FD0A759A}" type="pres">
      <dgm:prSet presAssocID="{920AF788-2CC8-4265-B4AE-B21658E2CDC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480D5-B112-4BD0-ADF6-C945FD2F9978}" type="pres">
      <dgm:prSet presAssocID="{920AF788-2CC8-4265-B4AE-B21658E2CDC2}" presName="rootConnector" presStyleLbl="node3" presStyleIdx="1" presStyleCnt="4"/>
      <dgm:spPr/>
      <dgm:t>
        <a:bodyPr/>
        <a:lstStyle/>
        <a:p>
          <a:endParaRPr lang="ru-RU"/>
        </a:p>
      </dgm:t>
    </dgm:pt>
    <dgm:pt modelId="{BE23C58F-8224-4F22-BB92-FBC516249518}" type="pres">
      <dgm:prSet presAssocID="{920AF788-2CC8-4265-B4AE-B21658E2CDC2}" presName="hierChild4" presStyleCnt="0"/>
      <dgm:spPr/>
      <dgm:t>
        <a:bodyPr/>
        <a:lstStyle/>
        <a:p>
          <a:endParaRPr lang="ru-RU"/>
        </a:p>
      </dgm:t>
    </dgm:pt>
    <dgm:pt modelId="{4E2D2BE9-B02F-4177-A023-13882EF1601D}" type="pres">
      <dgm:prSet presAssocID="{920AF788-2CC8-4265-B4AE-B21658E2CDC2}" presName="hierChild5" presStyleCnt="0"/>
      <dgm:spPr/>
      <dgm:t>
        <a:bodyPr/>
        <a:lstStyle/>
        <a:p>
          <a:endParaRPr lang="ru-RU"/>
        </a:p>
      </dgm:t>
    </dgm:pt>
    <dgm:pt modelId="{58E55E50-4BCB-426B-87F8-65EFC243DE8A}" type="pres">
      <dgm:prSet presAssocID="{20BCA446-C75C-44BD-9AB9-93AAE2454900}" presName="hierChild5" presStyleCnt="0"/>
      <dgm:spPr/>
      <dgm:t>
        <a:bodyPr/>
        <a:lstStyle/>
        <a:p>
          <a:endParaRPr lang="ru-RU"/>
        </a:p>
      </dgm:t>
    </dgm:pt>
    <dgm:pt modelId="{0A360BDF-7A4D-4366-B2B4-091D41839FF2}" type="pres">
      <dgm:prSet presAssocID="{B16F0161-37C8-4B93-A504-030E666F1D0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420153A-0A87-4021-99A0-D0E453337752}" type="pres">
      <dgm:prSet presAssocID="{438E6612-E006-4ADC-9079-54E88456AD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D89958-6CD6-493B-AF21-3B4F978A350E}" type="pres">
      <dgm:prSet presAssocID="{438E6612-E006-4ADC-9079-54E88456AD22}" presName="rootComposite" presStyleCnt="0"/>
      <dgm:spPr/>
      <dgm:t>
        <a:bodyPr/>
        <a:lstStyle/>
        <a:p>
          <a:endParaRPr lang="ru-RU"/>
        </a:p>
      </dgm:t>
    </dgm:pt>
    <dgm:pt modelId="{13C25D3C-5866-4F80-B6CC-4DE7C2F0E247}" type="pres">
      <dgm:prSet presAssocID="{438E6612-E006-4ADC-9079-54E88456AD22}" presName="rootText" presStyleLbl="node2" presStyleIdx="2" presStyleCnt="4" custLinFactNeighborX="-371" custLinFactNeighborY="6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93B7A-7A3D-4349-A909-AC8701AE4DF4}" type="pres">
      <dgm:prSet presAssocID="{438E6612-E006-4ADC-9079-54E88456AD22}" presName="rootConnector" presStyleLbl="node2" presStyleIdx="2" presStyleCnt="4"/>
      <dgm:spPr/>
      <dgm:t>
        <a:bodyPr/>
        <a:lstStyle/>
        <a:p>
          <a:endParaRPr lang="ru-RU"/>
        </a:p>
      </dgm:t>
    </dgm:pt>
    <dgm:pt modelId="{E2AE675B-D786-4C86-B442-421ED9CB289B}" type="pres">
      <dgm:prSet presAssocID="{438E6612-E006-4ADC-9079-54E88456AD22}" presName="hierChild4" presStyleCnt="0"/>
      <dgm:spPr/>
      <dgm:t>
        <a:bodyPr/>
        <a:lstStyle/>
        <a:p>
          <a:endParaRPr lang="ru-RU"/>
        </a:p>
      </dgm:t>
    </dgm:pt>
    <dgm:pt modelId="{73286D16-0392-44A4-9128-B516D987B826}" type="pres">
      <dgm:prSet presAssocID="{438E6612-E006-4ADC-9079-54E88456AD22}" presName="hierChild5" presStyleCnt="0"/>
      <dgm:spPr/>
      <dgm:t>
        <a:bodyPr/>
        <a:lstStyle/>
        <a:p>
          <a:endParaRPr lang="ru-RU"/>
        </a:p>
      </dgm:t>
    </dgm:pt>
    <dgm:pt modelId="{C24E43AE-FEDE-45FE-A5AE-DE4962EC9F51}" type="pres">
      <dgm:prSet presAssocID="{312444BA-182D-463C-8B97-121950F62BA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380DF44-8872-4030-8BE0-CC896CAD8927}" type="pres">
      <dgm:prSet presAssocID="{BF17542C-AF2E-4E56-8B84-2260F23B9D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D56323-484A-460E-9611-031331A00E9B}" type="pres">
      <dgm:prSet presAssocID="{BF17542C-AF2E-4E56-8B84-2260F23B9DE1}" presName="rootComposite" presStyleCnt="0"/>
      <dgm:spPr/>
      <dgm:t>
        <a:bodyPr/>
        <a:lstStyle/>
        <a:p>
          <a:endParaRPr lang="ru-RU"/>
        </a:p>
      </dgm:t>
    </dgm:pt>
    <dgm:pt modelId="{1119F3EB-0B02-49C8-AAB9-D39050E2D5C0}" type="pres">
      <dgm:prSet presAssocID="{BF17542C-AF2E-4E56-8B84-2260F23B9DE1}" presName="rootText" presStyleLbl="node2" presStyleIdx="3" presStyleCnt="4" custLinFactNeighborX="-2851" custLinFactNeighborY="6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1BCB1-5072-4087-924D-C18C4F1B0CF2}" type="pres">
      <dgm:prSet presAssocID="{BF17542C-AF2E-4E56-8B84-2260F23B9DE1}" presName="rootConnector" presStyleLbl="node2" presStyleIdx="3" presStyleCnt="4"/>
      <dgm:spPr/>
      <dgm:t>
        <a:bodyPr/>
        <a:lstStyle/>
        <a:p>
          <a:endParaRPr lang="ru-RU"/>
        </a:p>
      </dgm:t>
    </dgm:pt>
    <dgm:pt modelId="{ED581C8D-6222-4F6F-857C-2A245E1B43AD}" type="pres">
      <dgm:prSet presAssocID="{BF17542C-AF2E-4E56-8B84-2260F23B9DE1}" presName="hierChild4" presStyleCnt="0"/>
      <dgm:spPr/>
      <dgm:t>
        <a:bodyPr/>
        <a:lstStyle/>
        <a:p>
          <a:endParaRPr lang="ru-RU"/>
        </a:p>
      </dgm:t>
    </dgm:pt>
    <dgm:pt modelId="{3438CED2-F8BA-49D1-979F-096E37B30F4A}" type="pres">
      <dgm:prSet presAssocID="{36BE94A9-9D67-458D-A33D-09739D89D32B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4663658-69E8-4F4C-B3BC-618803AEF84E}" type="pres">
      <dgm:prSet presAssocID="{A36CE78E-B02C-4B3A-A5D7-6C64EDAA93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D062CC-ECBE-4B49-A579-FBFBF1EE8B78}" type="pres">
      <dgm:prSet presAssocID="{A36CE78E-B02C-4B3A-A5D7-6C64EDAA93D7}" presName="rootComposite" presStyleCnt="0"/>
      <dgm:spPr/>
      <dgm:t>
        <a:bodyPr/>
        <a:lstStyle/>
        <a:p>
          <a:endParaRPr lang="ru-RU"/>
        </a:p>
      </dgm:t>
    </dgm:pt>
    <dgm:pt modelId="{1EB64411-BEE4-4D3E-92CF-1544A5E97D84}" type="pres">
      <dgm:prSet presAssocID="{A36CE78E-B02C-4B3A-A5D7-6C64EDAA93D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90747-7977-4CB8-A573-D919317D3896}" type="pres">
      <dgm:prSet presAssocID="{A36CE78E-B02C-4B3A-A5D7-6C64EDAA93D7}" presName="rootConnector" presStyleLbl="node3" presStyleIdx="2" presStyleCnt="4"/>
      <dgm:spPr/>
      <dgm:t>
        <a:bodyPr/>
        <a:lstStyle/>
        <a:p>
          <a:endParaRPr lang="ru-RU"/>
        </a:p>
      </dgm:t>
    </dgm:pt>
    <dgm:pt modelId="{277E3243-4A8B-4A70-BE75-2E65A754A1CB}" type="pres">
      <dgm:prSet presAssocID="{A36CE78E-B02C-4B3A-A5D7-6C64EDAA93D7}" presName="hierChild4" presStyleCnt="0"/>
      <dgm:spPr/>
      <dgm:t>
        <a:bodyPr/>
        <a:lstStyle/>
        <a:p>
          <a:endParaRPr lang="ru-RU"/>
        </a:p>
      </dgm:t>
    </dgm:pt>
    <dgm:pt modelId="{B17D11D1-6431-46F9-B8B6-347731C63BC3}" type="pres">
      <dgm:prSet presAssocID="{A36CE78E-B02C-4B3A-A5D7-6C64EDAA93D7}" presName="hierChild5" presStyleCnt="0"/>
      <dgm:spPr/>
      <dgm:t>
        <a:bodyPr/>
        <a:lstStyle/>
        <a:p>
          <a:endParaRPr lang="ru-RU"/>
        </a:p>
      </dgm:t>
    </dgm:pt>
    <dgm:pt modelId="{F86F7B57-9E1F-481C-983A-A6E31491591A}" type="pres">
      <dgm:prSet presAssocID="{421EE534-9C5E-4928-9747-3259FC745324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ACD78E5-7551-4F78-9430-E34D3BF01E5B}" type="pres">
      <dgm:prSet presAssocID="{F9E6990C-F0D2-4411-A501-8A304C7E4C8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D71040-EE24-41E9-8793-700FEC3C5DBA}" type="pres">
      <dgm:prSet presAssocID="{F9E6990C-F0D2-4411-A501-8A304C7E4C83}" presName="rootComposite" presStyleCnt="0"/>
      <dgm:spPr/>
      <dgm:t>
        <a:bodyPr/>
        <a:lstStyle/>
        <a:p>
          <a:endParaRPr lang="ru-RU"/>
        </a:p>
      </dgm:t>
    </dgm:pt>
    <dgm:pt modelId="{E2DDB6F4-7997-4E21-8E09-3BEBC51F507C}" type="pres">
      <dgm:prSet presAssocID="{F9E6990C-F0D2-4411-A501-8A304C7E4C83}" presName="rootText" presStyleLbl="node3" presStyleIdx="3" presStyleCnt="4" custScaleX="98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30A60-C843-4DA4-9C73-F1CD7375842C}" type="pres">
      <dgm:prSet presAssocID="{F9E6990C-F0D2-4411-A501-8A304C7E4C83}" presName="rootConnector" presStyleLbl="node3" presStyleIdx="3" presStyleCnt="4"/>
      <dgm:spPr/>
      <dgm:t>
        <a:bodyPr/>
        <a:lstStyle/>
        <a:p>
          <a:endParaRPr lang="ru-RU"/>
        </a:p>
      </dgm:t>
    </dgm:pt>
    <dgm:pt modelId="{3F098EFC-557D-4D90-94F3-C50B1FF8781F}" type="pres">
      <dgm:prSet presAssocID="{F9E6990C-F0D2-4411-A501-8A304C7E4C83}" presName="hierChild4" presStyleCnt="0"/>
      <dgm:spPr/>
      <dgm:t>
        <a:bodyPr/>
        <a:lstStyle/>
        <a:p>
          <a:endParaRPr lang="ru-RU"/>
        </a:p>
      </dgm:t>
    </dgm:pt>
    <dgm:pt modelId="{A4F6E40F-0971-451F-BC7E-F61CE88E4319}" type="pres">
      <dgm:prSet presAssocID="{F9E6990C-F0D2-4411-A501-8A304C7E4C83}" presName="hierChild5" presStyleCnt="0"/>
      <dgm:spPr/>
      <dgm:t>
        <a:bodyPr/>
        <a:lstStyle/>
        <a:p>
          <a:endParaRPr lang="ru-RU"/>
        </a:p>
      </dgm:t>
    </dgm:pt>
    <dgm:pt modelId="{32F50794-86C1-4E57-83B7-35876C223589}" type="pres">
      <dgm:prSet presAssocID="{BF17542C-AF2E-4E56-8B84-2260F23B9DE1}" presName="hierChild5" presStyleCnt="0"/>
      <dgm:spPr/>
      <dgm:t>
        <a:bodyPr/>
        <a:lstStyle/>
        <a:p>
          <a:endParaRPr lang="ru-RU"/>
        </a:p>
      </dgm:t>
    </dgm:pt>
    <dgm:pt modelId="{58D9DB9B-F9FD-4AAD-AC36-0774066366CD}" type="pres">
      <dgm:prSet presAssocID="{F6308D61-EA51-477C-86C4-9798F47841E6}" presName="hierChild3" presStyleCnt="0"/>
      <dgm:spPr/>
      <dgm:t>
        <a:bodyPr/>
        <a:lstStyle/>
        <a:p>
          <a:endParaRPr lang="ru-RU"/>
        </a:p>
      </dgm:t>
    </dgm:pt>
  </dgm:ptLst>
  <dgm:cxnLst>
    <dgm:cxn modelId="{B11D21EB-2A17-4642-8650-5482CFA674EC}" type="presOf" srcId="{20BCA446-C75C-44BD-9AB9-93AAE2454900}" destId="{440B5A7A-5F21-43D5-A5B3-34C0333E23AA}" srcOrd="0" destOrd="0" presId="urn:microsoft.com/office/officeart/2005/8/layout/orgChart1"/>
    <dgm:cxn modelId="{A168C0B7-FCA4-4EE6-A9AB-315686CDBD01}" type="presOf" srcId="{A36CE78E-B02C-4B3A-A5D7-6C64EDAA93D7}" destId="{1EB64411-BEE4-4D3E-92CF-1544A5E97D84}" srcOrd="0" destOrd="0" presId="urn:microsoft.com/office/officeart/2005/8/layout/orgChart1"/>
    <dgm:cxn modelId="{6AAC9062-5388-45C6-9756-BFC82150AADE}" type="presOf" srcId="{BF17542C-AF2E-4E56-8B84-2260F23B9DE1}" destId="{1119F3EB-0B02-49C8-AAB9-D39050E2D5C0}" srcOrd="0" destOrd="0" presId="urn:microsoft.com/office/officeart/2005/8/layout/orgChart1"/>
    <dgm:cxn modelId="{F08A0190-7512-48D6-86D1-4EFE02F5640F}" type="presOf" srcId="{920AF788-2CC8-4265-B4AE-B21658E2CDC2}" destId="{BF1480D5-B112-4BD0-ADF6-C945FD2F9978}" srcOrd="1" destOrd="0" presId="urn:microsoft.com/office/officeart/2005/8/layout/orgChart1"/>
    <dgm:cxn modelId="{C725AC68-03B7-41C2-92D6-CE0F7FC72ACC}" type="presOf" srcId="{B16F0161-37C8-4B93-A504-030E666F1D07}" destId="{0A360BDF-7A4D-4366-B2B4-091D41839FF2}" srcOrd="0" destOrd="0" presId="urn:microsoft.com/office/officeart/2005/8/layout/orgChart1"/>
    <dgm:cxn modelId="{A6D3CE5D-8061-4DC3-90ED-F95A455D3832}" type="presOf" srcId="{36BE94A9-9D67-458D-A33D-09739D89D32B}" destId="{3438CED2-F8BA-49D1-979F-096E37B30F4A}" srcOrd="0" destOrd="0" presId="urn:microsoft.com/office/officeart/2005/8/layout/orgChart1"/>
    <dgm:cxn modelId="{2B8B9CFA-C36D-4941-9965-324AD6E15FAA}" type="presOf" srcId="{168CB1F8-2A76-4617-861C-F8646BF7CC9B}" destId="{C30B2AFB-8676-43D9-8C5F-A9377CA9D245}" srcOrd="0" destOrd="0" presId="urn:microsoft.com/office/officeart/2005/8/layout/orgChart1"/>
    <dgm:cxn modelId="{0D8CEB58-2519-45EA-A0EB-0EEC27369601}" type="presOf" srcId="{BF17542C-AF2E-4E56-8B84-2260F23B9DE1}" destId="{DDD1BCB1-5072-4087-924D-C18C4F1B0CF2}" srcOrd="1" destOrd="0" presId="urn:microsoft.com/office/officeart/2005/8/layout/orgChart1"/>
    <dgm:cxn modelId="{2BCE1BD8-53C7-4059-A6AB-8FD0DDEA6940}" type="presOf" srcId="{920AF788-2CC8-4265-B4AE-B21658E2CDC2}" destId="{637ABB65-2D35-4E92-BFBC-F197FD0A759A}" srcOrd="0" destOrd="0" presId="urn:microsoft.com/office/officeart/2005/8/layout/orgChart1"/>
    <dgm:cxn modelId="{DC1195B8-6448-4F45-9BBB-369018A95DE8}" type="presOf" srcId="{F6308D61-EA51-477C-86C4-9798F47841E6}" destId="{3B56DF2A-01F0-48D4-B68D-7020DA95BD5C}" srcOrd="1" destOrd="0" presId="urn:microsoft.com/office/officeart/2005/8/layout/orgChart1"/>
    <dgm:cxn modelId="{CD1FB1F5-0485-46A5-A695-FAD092AFB5B3}" type="presOf" srcId="{F9E6990C-F0D2-4411-A501-8A304C7E4C83}" destId="{E2DDB6F4-7997-4E21-8E09-3BEBC51F507C}" srcOrd="0" destOrd="0" presId="urn:microsoft.com/office/officeart/2005/8/layout/orgChart1"/>
    <dgm:cxn modelId="{C3687788-382B-4A0C-A3F0-C51C4793205C}" type="presOf" srcId="{20BCA446-C75C-44BD-9AB9-93AAE2454900}" destId="{D8D713AA-FBB2-4E1B-99F8-E03558F363A9}" srcOrd="1" destOrd="0" presId="urn:microsoft.com/office/officeart/2005/8/layout/orgChart1"/>
    <dgm:cxn modelId="{01F84FC4-235B-449F-BDC0-0168C0EC9CCE}" srcId="{7196F391-1AB6-40C1-9DDC-8CB904E9BF5B}" destId="{F6308D61-EA51-477C-86C4-9798F47841E6}" srcOrd="0" destOrd="0" parTransId="{692A3ED0-2BD3-49C6-A4F1-FB9852AD6FB4}" sibTransId="{FB6184AA-B5CB-4857-ABED-17B9BDAE4B2A}"/>
    <dgm:cxn modelId="{4BC35EF8-34DA-48A3-87C2-28DA08610E6E}" type="presOf" srcId="{93653DFB-6698-4750-B0D2-24EB1BE1E323}" destId="{190B0ADD-B52C-4C6B-A27A-98165B5EC491}" srcOrd="1" destOrd="0" presId="urn:microsoft.com/office/officeart/2005/8/layout/orgChart1"/>
    <dgm:cxn modelId="{F2560C03-D760-4A81-AE99-0134962D2B53}" type="presOf" srcId="{77EA80FF-2052-4BB1-8D4E-3889109FAF61}" destId="{E3AE4773-5BA3-4AC4-8BFA-AD452D4AEA2D}" srcOrd="0" destOrd="0" presId="urn:microsoft.com/office/officeart/2005/8/layout/orgChart1"/>
    <dgm:cxn modelId="{D0054D9C-BCF8-4A8B-8D5B-228D79ED6E76}" srcId="{BF17542C-AF2E-4E56-8B84-2260F23B9DE1}" destId="{F9E6990C-F0D2-4411-A501-8A304C7E4C83}" srcOrd="1" destOrd="0" parTransId="{421EE534-9C5E-4928-9747-3259FC745324}" sibTransId="{586C7AB8-D0C3-4B26-89BB-CFB78E1A3CED}"/>
    <dgm:cxn modelId="{414F31D7-E8C9-4A85-9776-F3659B0AE29C}" srcId="{20BCA446-C75C-44BD-9AB9-93AAE2454900}" destId="{93653DFB-6698-4750-B0D2-24EB1BE1E323}" srcOrd="0" destOrd="0" parTransId="{910EC875-40EC-420B-9C6E-119BA6DE35DB}" sibTransId="{615CD981-BBA2-41D0-BA04-4D019B57ED40}"/>
    <dgm:cxn modelId="{D2DE607F-E8F9-4F31-A614-AE5857CDB1A4}" type="presOf" srcId="{4AF5C4E8-A93F-4A17-93E2-36D528774E18}" destId="{C93229F7-74E4-4A2B-9441-7D9DFBE9B114}" srcOrd="1" destOrd="0" presId="urn:microsoft.com/office/officeart/2005/8/layout/orgChart1"/>
    <dgm:cxn modelId="{33FBBE3E-5B39-4341-BECB-BB38C3C5894D}" type="presOf" srcId="{93653DFB-6698-4750-B0D2-24EB1BE1E323}" destId="{38D30F73-A872-4B1C-ADD9-64E53936A06D}" srcOrd="0" destOrd="0" presId="urn:microsoft.com/office/officeart/2005/8/layout/orgChart1"/>
    <dgm:cxn modelId="{3CC2A320-F8A7-47DE-8737-9BA1E0BE1E8D}" type="presOf" srcId="{312444BA-182D-463C-8B97-121950F62BAB}" destId="{C24E43AE-FEDE-45FE-A5AE-DE4962EC9F51}" srcOrd="0" destOrd="0" presId="urn:microsoft.com/office/officeart/2005/8/layout/orgChart1"/>
    <dgm:cxn modelId="{4EF94A0F-0BBD-4294-A6E5-540ABDE3539F}" type="presOf" srcId="{F9E6990C-F0D2-4411-A501-8A304C7E4C83}" destId="{53C30A60-C843-4DA4-9C73-F1CD7375842C}" srcOrd="1" destOrd="0" presId="urn:microsoft.com/office/officeart/2005/8/layout/orgChart1"/>
    <dgm:cxn modelId="{819912E0-7398-42DA-B0B1-8B8A2DBFE5E1}" type="presOf" srcId="{A36CE78E-B02C-4B3A-A5D7-6C64EDAA93D7}" destId="{45390747-7977-4CB8-A573-D919317D3896}" srcOrd="1" destOrd="0" presId="urn:microsoft.com/office/officeart/2005/8/layout/orgChart1"/>
    <dgm:cxn modelId="{507ECF11-5EBD-4302-B852-A747F57E67FF}" type="presOf" srcId="{438E6612-E006-4ADC-9079-54E88456AD22}" destId="{98393B7A-7A3D-4349-A909-AC8701AE4DF4}" srcOrd="1" destOrd="0" presId="urn:microsoft.com/office/officeart/2005/8/layout/orgChart1"/>
    <dgm:cxn modelId="{C0E6B494-E88C-4675-B6F3-CE636E16A88C}" type="presOf" srcId="{7196F391-1AB6-40C1-9DDC-8CB904E9BF5B}" destId="{920CAC3D-4515-4B9A-BE9E-8109B6950363}" srcOrd="0" destOrd="0" presId="urn:microsoft.com/office/officeart/2005/8/layout/orgChart1"/>
    <dgm:cxn modelId="{4D3D4817-EDF5-48EE-AE3B-304B4210BBE2}" srcId="{F6308D61-EA51-477C-86C4-9798F47841E6}" destId="{438E6612-E006-4ADC-9079-54E88456AD22}" srcOrd="2" destOrd="0" parTransId="{B16F0161-37C8-4B93-A504-030E666F1D07}" sibTransId="{D98F791E-754E-4D29-911F-C761A99A8BFE}"/>
    <dgm:cxn modelId="{8B0AB8AE-D74D-4295-9F74-1A1625C4D5E1}" type="presOf" srcId="{438E6612-E006-4ADC-9079-54E88456AD22}" destId="{13C25D3C-5866-4F80-B6CC-4DE7C2F0E247}" srcOrd="0" destOrd="0" presId="urn:microsoft.com/office/officeart/2005/8/layout/orgChart1"/>
    <dgm:cxn modelId="{827F4CC9-9C2D-4857-94F9-71C7C4AFADD3}" type="presOf" srcId="{A072A3A0-541C-469F-B79D-794B2D8A2278}" destId="{A6FEB021-7530-48F2-A560-65442CB75B6D}" srcOrd="0" destOrd="0" presId="urn:microsoft.com/office/officeart/2005/8/layout/orgChart1"/>
    <dgm:cxn modelId="{28D0762B-3AB3-4F29-98FD-233E7DCA11E6}" srcId="{F6308D61-EA51-477C-86C4-9798F47841E6}" destId="{20BCA446-C75C-44BD-9AB9-93AAE2454900}" srcOrd="1" destOrd="0" parTransId="{77EA80FF-2052-4BB1-8D4E-3889109FAF61}" sibTransId="{9090625E-53D8-478D-9BA0-6893B12BBE90}"/>
    <dgm:cxn modelId="{30A9232C-42A8-4E49-BB0F-7D36F96D3225}" type="presOf" srcId="{4AF5C4E8-A93F-4A17-93E2-36D528774E18}" destId="{0699804A-21D3-4537-80DD-78FA5623DDF7}" srcOrd="0" destOrd="0" presId="urn:microsoft.com/office/officeart/2005/8/layout/orgChart1"/>
    <dgm:cxn modelId="{0653A5C5-001B-455E-B7C5-2F1221B5919B}" type="presOf" srcId="{F6308D61-EA51-477C-86C4-9798F47841E6}" destId="{4AE197B0-0E44-48AA-98D9-38694E9F5410}" srcOrd="0" destOrd="0" presId="urn:microsoft.com/office/officeart/2005/8/layout/orgChart1"/>
    <dgm:cxn modelId="{B6C79481-517A-4B75-BFFB-358E540DCA68}" type="presOf" srcId="{421EE534-9C5E-4928-9747-3259FC745324}" destId="{F86F7B57-9E1F-481C-983A-A6E31491591A}" srcOrd="0" destOrd="0" presId="urn:microsoft.com/office/officeart/2005/8/layout/orgChart1"/>
    <dgm:cxn modelId="{B33F9B7E-F396-4866-A720-4B59754FDF61}" type="presOf" srcId="{910EC875-40EC-420B-9C6E-119BA6DE35DB}" destId="{326B315B-3381-49D2-8CD0-FC91069C5327}" srcOrd="0" destOrd="0" presId="urn:microsoft.com/office/officeart/2005/8/layout/orgChart1"/>
    <dgm:cxn modelId="{F8DBE917-461A-41E5-B917-6D7335796E69}" srcId="{BF17542C-AF2E-4E56-8B84-2260F23B9DE1}" destId="{A36CE78E-B02C-4B3A-A5D7-6C64EDAA93D7}" srcOrd="0" destOrd="0" parTransId="{36BE94A9-9D67-458D-A33D-09739D89D32B}" sibTransId="{58F83950-DF79-42E7-A58C-F7EE665A1A4B}"/>
    <dgm:cxn modelId="{F7DB8813-87B0-4E33-BB06-DD61AD91612D}" srcId="{F6308D61-EA51-477C-86C4-9798F47841E6}" destId="{BF17542C-AF2E-4E56-8B84-2260F23B9DE1}" srcOrd="3" destOrd="0" parTransId="{312444BA-182D-463C-8B97-121950F62BAB}" sibTransId="{C159DD2C-1770-49D7-BDA2-7EE8B77C403E}"/>
    <dgm:cxn modelId="{62B4BDE1-AE77-4DA1-9420-08D485C88C67}" srcId="{20BCA446-C75C-44BD-9AB9-93AAE2454900}" destId="{920AF788-2CC8-4265-B4AE-B21658E2CDC2}" srcOrd="1" destOrd="0" parTransId="{A072A3A0-541C-469F-B79D-794B2D8A2278}" sibTransId="{7D2EAEFB-6019-404B-833A-3304DF3B72C4}"/>
    <dgm:cxn modelId="{2719C107-D451-496C-A8AC-0183C2F294E9}" srcId="{F6308D61-EA51-477C-86C4-9798F47841E6}" destId="{4AF5C4E8-A93F-4A17-93E2-36D528774E18}" srcOrd="0" destOrd="0" parTransId="{168CB1F8-2A76-4617-861C-F8646BF7CC9B}" sibTransId="{1D161B7C-E656-4613-AEBC-CAD1DBADB821}"/>
    <dgm:cxn modelId="{ACC159D0-7500-4BB2-9A50-1E0166D9EC24}" type="presParOf" srcId="{920CAC3D-4515-4B9A-BE9E-8109B6950363}" destId="{474C35D8-6D81-406C-91EC-552FE0CF8FFC}" srcOrd="0" destOrd="0" presId="urn:microsoft.com/office/officeart/2005/8/layout/orgChart1"/>
    <dgm:cxn modelId="{164AD69C-14C0-4450-BD58-D4EB0F606188}" type="presParOf" srcId="{474C35D8-6D81-406C-91EC-552FE0CF8FFC}" destId="{9EAB937C-B124-4842-841B-CE26ED4322FE}" srcOrd="0" destOrd="0" presId="urn:microsoft.com/office/officeart/2005/8/layout/orgChart1"/>
    <dgm:cxn modelId="{87237C2F-A4E2-4243-860E-C7BBB4FAD082}" type="presParOf" srcId="{9EAB937C-B124-4842-841B-CE26ED4322FE}" destId="{4AE197B0-0E44-48AA-98D9-38694E9F5410}" srcOrd="0" destOrd="0" presId="urn:microsoft.com/office/officeart/2005/8/layout/orgChart1"/>
    <dgm:cxn modelId="{43CD9A35-82CF-4C1A-A717-755F68A9001B}" type="presParOf" srcId="{9EAB937C-B124-4842-841B-CE26ED4322FE}" destId="{3B56DF2A-01F0-48D4-B68D-7020DA95BD5C}" srcOrd="1" destOrd="0" presId="urn:microsoft.com/office/officeart/2005/8/layout/orgChart1"/>
    <dgm:cxn modelId="{4CC8D1F5-9C1F-4221-B813-AB62ED8F597E}" type="presParOf" srcId="{474C35D8-6D81-406C-91EC-552FE0CF8FFC}" destId="{CED627F9-11E0-40E7-8D1D-809E977F0E0B}" srcOrd="1" destOrd="0" presId="urn:microsoft.com/office/officeart/2005/8/layout/orgChart1"/>
    <dgm:cxn modelId="{24EA62D3-3FFB-44B2-88EA-4D16D4613DED}" type="presParOf" srcId="{CED627F9-11E0-40E7-8D1D-809E977F0E0B}" destId="{C30B2AFB-8676-43D9-8C5F-A9377CA9D245}" srcOrd="0" destOrd="0" presId="urn:microsoft.com/office/officeart/2005/8/layout/orgChart1"/>
    <dgm:cxn modelId="{39343883-FD48-4692-9A9B-A56727832BB0}" type="presParOf" srcId="{CED627F9-11E0-40E7-8D1D-809E977F0E0B}" destId="{FBD9E423-7ABB-4DA4-90D1-0F04872B95DD}" srcOrd="1" destOrd="0" presId="urn:microsoft.com/office/officeart/2005/8/layout/orgChart1"/>
    <dgm:cxn modelId="{E2640BE2-6794-4523-B6B1-AAB34FF88897}" type="presParOf" srcId="{FBD9E423-7ABB-4DA4-90D1-0F04872B95DD}" destId="{C98C8761-F82C-498F-808C-95733FFAE358}" srcOrd="0" destOrd="0" presId="urn:microsoft.com/office/officeart/2005/8/layout/orgChart1"/>
    <dgm:cxn modelId="{C628A6DC-A088-4F6E-8942-77FFB27A998D}" type="presParOf" srcId="{C98C8761-F82C-498F-808C-95733FFAE358}" destId="{0699804A-21D3-4537-80DD-78FA5623DDF7}" srcOrd="0" destOrd="0" presId="urn:microsoft.com/office/officeart/2005/8/layout/orgChart1"/>
    <dgm:cxn modelId="{C8AF2230-2135-4F25-94F2-66FBA62CDE08}" type="presParOf" srcId="{C98C8761-F82C-498F-808C-95733FFAE358}" destId="{C93229F7-74E4-4A2B-9441-7D9DFBE9B114}" srcOrd="1" destOrd="0" presId="urn:microsoft.com/office/officeart/2005/8/layout/orgChart1"/>
    <dgm:cxn modelId="{2D001223-0D5D-41D1-B2FE-388D414E4DBB}" type="presParOf" srcId="{FBD9E423-7ABB-4DA4-90D1-0F04872B95DD}" destId="{3D4603FD-AEE0-4DCA-A2ED-41527FE31F99}" srcOrd="1" destOrd="0" presId="urn:microsoft.com/office/officeart/2005/8/layout/orgChart1"/>
    <dgm:cxn modelId="{7FB4E441-CC1B-4F13-8EE5-AC8AB85C2C87}" type="presParOf" srcId="{FBD9E423-7ABB-4DA4-90D1-0F04872B95DD}" destId="{964F17EE-8650-4EBA-91AD-9E595F0FF4B8}" srcOrd="2" destOrd="0" presId="urn:microsoft.com/office/officeart/2005/8/layout/orgChart1"/>
    <dgm:cxn modelId="{EE439825-1765-4D6B-BB48-2E829170D44D}" type="presParOf" srcId="{CED627F9-11E0-40E7-8D1D-809E977F0E0B}" destId="{E3AE4773-5BA3-4AC4-8BFA-AD452D4AEA2D}" srcOrd="2" destOrd="0" presId="urn:microsoft.com/office/officeart/2005/8/layout/orgChart1"/>
    <dgm:cxn modelId="{B831688A-454B-4BF0-B4B4-D726598E3126}" type="presParOf" srcId="{CED627F9-11E0-40E7-8D1D-809E977F0E0B}" destId="{670E5F64-5034-4567-B57B-9BAF40521BE9}" srcOrd="3" destOrd="0" presId="urn:microsoft.com/office/officeart/2005/8/layout/orgChart1"/>
    <dgm:cxn modelId="{EF7FF7CA-50D8-4FB9-A3D4-35E28E89676C}" type="presParOf" srcId="{670E5F64-5034-4567-B57B-9BAF40521BE9}" destId="{83B9DDB1-7177-40D1-A2D9-66464DD84FC7}" srcOrd="0" destOrd="0" presId="urn:microsoft.com/office/officeart/2005/8/layout/orgChart1"/>
    <dgm:cxn modelId="{C341181E-F249-4F1C-86B7-A8FD3DFE46A9}" type="presParOf" srcId="{83B9DDB1-7177-40D1-A2D9-66464DD84FC7}" destId="{440B5A7A-5F21-43D5-A5B3-34C0333E23AA}" srcOrd="0" destOrd="0" presId="urn:microsoft.com/office/officeart/2005/8/layout/orgChart1"/>
    <dgm:cxn modelId="{2F8DAC12-9B74-4681-853D-49D43FB411A6}" type="presParOf" srcId="{83B9DDB1-7177-40D1-A2D9-66464DD84FC7}" destId="{D8D713AA-FBB2-4E1B-99F8-E03558F363A9}" srcOrd="1" destOrd="0" presId="urn:microsoft.com/office/officeart/2005/8/layout/orgChart1"/>
    <dgm:cxn modelId="{7F83657E-E468-4273-A42F-585A16AD32F3}" type="presParOf" srcId="{670E5F64-5034-4567-B57B-9BAF40521BE9}" destId="{0600DF74-5CD1-46F2-BFD8-7308466F056D}" srcOrd="1" destOrd="0" presId="urn:microsoft.com/office/officeart/2005/8/layout/orgChart1"/>
    <dgm:cxn modelId="{EC2BC2BC-02B4-40DD-AB8A-75EBBFF36D2E}" type="presParOf" srcId="{0600DF74-5CD1-46F2-BFD8-7308466F056D}" destId="{326B315B-3381-49D2-8CD0-FC91069C5327}" srcOrd="0" destOrd="0" presId="urn:microsoft.com/office/officeart/2005/8/layout/orgChart1"/>
    <dgm:cxn modelId="{2AE91646-2AD7-4955-BA5A-6258791C5AD2}" type="presParOf" srcId="{0600DF74-5CD1-46F2-BFD8-7308466F056D}" destId="{BEC83C21-A5A8-4F6A-9BB6-A0AEA8B0996F}" srcOrd="1" destOrd="0" presId="urn:microsoft.com/office/officeart/2005/8/layout/orgChart1"/>
    <dgm:cxn modelId="{1A5ABE81-4287-432B-A1BE-8AA67593BA88}" type="presParOf" srcId="{BEC83C21-A5A8-4F6A-9BB6-A0AEA8B0996F}" destId="{EE03305F-CBF1-49D9-990D-6426FF684BFB}" srcOrd="0" destOrd="0" presId="urn:microsoft.com/office/officeart/2005/8/layout/orgChart1"/>
    <dgm:cxn modelId="{4A69305A-42B6-4398-8F12-6CB990C83AEF}" type="presParOf" srcId="{EE03305F-CBF1-49D9-990D-6426FF684BFB}" destId="{38D30F73-A872-4B1C-ADD9-64E53936A06D}" srcOrd="0" destOrd="0" presId="urn:microsoft.com/office/officeart/2005/8/layout/orgChart1"/>
    <dgm:cxn modelId="{BE9C304A-AB06-4B47-B7C6-E13C492655AC}" type="presParOf" srcId="{EE03305F-CBF1-49D9-990D-6426FF684BFB}" destId="{190B0ADD-B52C-4C6B-A27A-98165B5EC491}" srcOrd="1" destOrd="0" presId="urn:microsoft.com/office/officeart/2005/8/layout/orgChart1"/>
    <dgm:cxn modelId="{55845938-D980-4AF3-AA13-8FABBE685C18}" type="presParOf" srcId="{BEC83C21-A5A8-4F6A-9BB6-A0AEA8B0996F}" destId="{4134D94F-3B49-4A2F-AD48-E5CFCA93CAF0}" srcOrd="1" destOrd="0" presId="urn:microsoft.com/office/officeart/2005/8/layout/orgChart1"/>
    <dgm:cxn modelId="{492D0965-529D-46D8-8F77-D4105CB41A41}" type="presParOf" srcId="{BEC83C21-A5A8-4F6A-9BB6-A0AEA8B0996F}" destId="{E824C848-0EA5-4129-9D65-19641D461EB2}" srcOrd="2" destOrd="0" presId="urn:microsoft.com/office/officeart/2005/8/layout/orgChart1"/>
    <dgm:cxn modelId="{6C0113C8-3FC7-4667-A23C-94B7E6F7602D}" type="presParOf" srcId="{0600DF74-5CD1-46F2-BFD8-7308466F056D}" destId="{A6FEB021-7530-48F2-A560-65442CB75B6D}" srcOrd="2" destOrd="0" presId="urn:microsoft.com/office/officeart/2005/8/layout/orgChart1"/>
    <dgm:cxn modelId="{BECB3E9D-80BA-4EAF-85EF-A3498F7BD5D3}" type="presParOf" srcId="{0600DF74-5CD1-46F2-BFD8-7308466F056D}" destId="{F6A64B53-140B-418E-B08D-1B4174BF3F2A}" srcOrd="3" destOrd="0" presId="urn:microsoft.com/office/officeart/2005/8/layout/orgChart1"/>
    <dgm:cxn modelId="{6C1A9D2B-C9F8-4C52-A57F-4431EF42824C}" type="presParOf" srcId="{F6A64B53-140B-418E-B08D-1B4174BF3F2A}" destId="{01C6E30A-35CD-422E-B78C-C0539AB1D88B}" srcOrd="0" destOrd="0" presId="urn:microsoft.com/office/officeart/2005/8/layout/orgChart1"/>
    <dgm:cxn modelId="{6CDEA379-6C8D-493D-89F0-29D48E332C2F}" type="presParOf" srcId="{01C6E30A-35CD-422E-B78C-C0539AB1D88B}" destId="{637ABB65-2D35-4E92-BFBC-F197FD0A759A}" srcOrd="0" destOrd="0" presId="urn:microsoft.com/office/officeart/2005/8/layout/orgChart1"/>
    <dgm:cxn modelId="{196C6D28-5842-41B5-85F6-96B0177616AC}" type="presParOf" srcId="{01C6E30A-35CD-422E-B78C-C0539AB1D88B}" destId="{BF1480D5-B112-4BD0-ADF6-C945FD2F9978}" srcOrd="1" destOrd="0" presId="urn:microsoft.com/office/officeart/2005/8/layout/orgChart1"/>
    <dgm:cxn modelId="{EE9CD85B-0855-4F3B-ABFE-E9979456CF1C}" type="presParOf" srcId="{F6A64B53-140B-418E-B08D-1B4174BF3F2A}" destId="{BE23C58F-8224-4F22-BB92-FBC516249518}" srcOrd="1" destOrd="0" presId="urn:microsoft.com/office/officeart/2005/8/layout/orgChart1"/>
    <dgm:cxn modelId="{6D3AFC69-60CD-4209-B870-4C6F1AFC024B}" type="presParOf" srcId="{F6A64B53-140B-418E-B08D-1B4174BF3F2A}" destId="{4E2D2BE9-B02F-4177-A023-13882EF1601D}" srcOrd="2" destOrd="0" presId="urn:microsoft.com/office/officeart/2005/8/layout/orgChart1"/>
    <dgm:cxn modelId="{58D06909-19BC-4CE8-ACCE-2271A5409ED5}" type="presParOf" srcId="{670E5F64-5034-4567-B57B-9BAF40521BE9}" destId="{58E55E50-4BCB-426B-87F8-65EFC243DE8A}" srcOrd="2" destOrd="0" presId="urn:microsoft.com/office/officeart/2005/8/layout/orgChart1"/>
    <dgm:cxn modelId="{95F7F91A-3F01-40E7-9D7A-A46C42D7E3E7}" type="presParOf" srcId="{CED627F9-11E0-40E7-8D1D-809E977F0E0B}" destId="{0A360BDF-7A4D-4366-B2B4-091D41839FF2}" srcOrd="4" destOrd="0" presId="urn:microsoft.com/office/officeart/2005/8/layout/orgChart1"/>
    <dgm:cxn modelId="{0F4BCCF2-B7AA-4328-8E18-2AA41629EB0F}" type="presParOf" srcId="{CED627F9-11E0-40E7-8D1D-809E977F0E0B}" destId="{6420153A-0A87-4021-99A0-D0E453337752}" srcOrd="5" destOrd="0" presId="urn:microsoft.com/office/officeart/2005/8/layout/orgChart1"/>
    <dgm:cxn modelId="{506C5A99-64D5-442C-802F-C48285DBB191}" type="presParOf" srcId="{6420153A-0A87-4021-99A0-D0E453337752}" destId="{5CD89958-6CD6-493B-AF21-3B4F978A350E}" srcOrd="0" destOrd="0" presId="urn:microsoft.com/office/officeart/2005/8/layout/orgChart1"/>
    <dgm:cxn modelId="{DB6559B3-A65C-409D-B500-29E76438D1CF}" type="presParOf" srcId="{5CD89958-6CD6-493B-AF21-3B4F978A350E}" destId="{13C25D3C-5866-4F80-B6CC-4DE7C2F0E247}" srcOrd="0" destOrd="0" presId="urn:microsoft.com/office/officeart/2005/8/layout/orgChart1"/>
    <dgm:cxn modelId="{0B61B959-C8B8-4423-A47E-6753FF2D9685}" type="presParOf" srcId="{5CD89958-6CD6-493B-AF21-3B4F978A350E}" destId="{98393B7A-7A3D-4349-A909-AC8701AE4DF4}" srcOrd="1" destOrd="0" presId="urn:microsoft.com/office/officeart/2005/8/layout/orgChart1"/>
    <dgm:cxn modelId="{D3A724AF-E265-4824-95DD-72BD20F69ACB}" type="presParOf" srcId="{6420153A-0A87-4021-99A0-D0E453337752}" destId="{E2AE675B-D786-4C86-B442-421ED9CB289B}" srcOrd="1" destOrd="0" presId="urn:microsoft.com/office/officeart/2005/8/layout/orgChart1"/>
    <dgm:cxn modelId="{5D47832D-2334-417C-867B-1B3C86041C77}" type="presParOf" srcId="{6420153A-0A87-4021-99A0-D0E453337752}" destId="{73286D16-0392-44A4-9128-B516D987B826}" srcOrd="2" destOrd="0" presId="urn:microsoft.com/office/officeart/2005/8/layout/orgChart1"/>
    <dgm:cxn modelId="{F217D9C4-E1DB-43DC-8889-029EFDCD72D6}" type="presParOf" srcId="{CED627F9-11E0-40E7-8D1D-809E977F0E0B}" destId="{C24E43AE-FEDE-45FE-A5AE-DE4962EC9F51}" srcOrd="6" destOrd="0" presId="urn:microsoft.com/office/officeart/2005/8/layout/orgChart1"/>
    <dgm:cxn modelId="{207FFD46-5E41-4F3E-9639-C5928115BF04}" type="presParOf" srcId="{CED627F9-11E0-40E7-8D1D-809E977F0E0B}" destId="{D380DF44-8872-4030-8BE0-CC896CAD8927}" srcOrd="7" destOrd="0" presId="urn:microsoft.com/office/officeart/2005/8/layout/orgChart1"/>
    <dgm:cxn modelId="{7A9902D6-61A3-4112-AE3B-0814BB8604E5}" type="presParOf" srcId="{D380DF44-8872-4030-8BE0-CC896CAD8927}" destId="{89D56323-484A-460E-9611-031331A00E9B}" srcOrd="0" destOrd="0" presId="urn:microsoft.com/office/officeart/2005/8/layout/orgChart1"/>
    <dgm:cxn modelId="{B3427D36-D98C-44C0-A6FB-97258C991354}" type="presParOf" srcId="{89D56323-484A-460E-9611-031331A00E9B}" destId="{1119F3EB-0B02-49C8-AAB9-D39050E2D5C0}" srcOrd="0" destOrd="0" presId="urn:microsoft.com/office/officeart/2005/8/layout/orgChart1"/>
    <dgm:cxn modelId="{AB041CCF-B7CD-4F23-9235-6DFD7BC7BD31}" type="presParOf" srcId="{89D56323-484A-460E-9611-031331A00E9B}" destId="{DDD1BCB1-5072-4087-924D-C18C4F1B0CF2}" srcOrd="1" destOrd="0" presId="urn:microsoft.com/office/officeart/2005/8/layout/orgChart1"/>
    <dgm:cxn modelId="{5714F3CB-946E-4149-9D4D-FA5865806A37}" type="presParOf" srcId="{D380DF44-8872-4030-8BE0-CC896CAD8927}" destId="{ED581C8D-6222-4F6F-857C-2A245E1B43AD}" srcOrd="1" destOrd="0" presId="urn:microsoft.com/office/officeart/2005/8/layout/orgChart1"/>
    <dgm:cxn modelId="{DCAAE611-4BB6-45B3-AEE4-A6D5341EC2A8}" type="presParOf" srcId="{ED581C8D-6222-4F6F-857C-2A245E1B43AD}" destId="{3438CED2-F8BA-49D1-979F-096E37B30F4A}" srcOrd="0" destOrd="0" presId="urn:microsoft.com/office/officeart/2005/8/layout/orgChart1"/>
    <dgm:cxn modelId="{D0D1E201-FDB3-44FE-87ED-49B46259349C}" type="presParOf" srcId="{ED581C8D-6222-4F6F-857C-2A245E1B43AD}" destId="{04663658-69E8-4F4C-B3BC-618803AEF84E}" srcOrd="1" destOrd="0" presId="urn:microsoft.com/office/officeart/2005/8/layout/orgChart1"/>
    <dgm:cxn modelId="{D0D2167E-E20E-4CDD-BE61-4B3DFE933291}" type="presParOf" srcId="{04663658-69E8-4F4C-B3BC-618803AEF84E}" destId="{D0D062CC-ECBE-4B49-A579-FBFBF1EE8B78}" srcOrd="0" destOrd="0" presId="urn:microsoft.com/office/officeart/2005/8/layout/orgChart1"/>
    <dgm:cxn modelId="{DD8AC6BB-155B-495A-9D56-F62FEC1F2E09}" type="presParOf" srcId="{D0D062CC-ECBE-4B49-A579-FBFBF1EE8B78}" destId="{1EB64411-BEE4-4D3E-92CF-1544A5E97D84}" srcOrd="0" destOrd="0" presId="urn:microsoft.com/office/officeart/2005/8/layout/orgChart1"/>
    <dgm:cxn modelId="{CA7BE951-BDDB-45F0-9A12-3685371F410A}" type="presParOf" srcId="{D0D062CC-ECBE-4B49-A579-FBFBF1EE8B78}" destId="{45390747-7977-4CB8-A573-D919317D3896}" srcOrd="1" destOrd="0" presId="urn:microsoft.com/office/officeart/2005/8/layout/orgChart1"/>
    <dgm:cxn modelId="{B99EB277-BBFA-457F-8A6F-82CF6D25C769}" type="presParOf" srcId="{04663658-69E8-4F4C-B3BC-618803AEF84E}" destId="{277E3243-4A8B-4A70-BE75-2E65A754A1CB}" srcOrd="1" destOrd="0" presId="urn:microsoft.com/office/officeart/2005/8/layout/orgChart1"/>
    <dgm:cxn modelId="{08DAB8D3-3191-4D81-AB22-F9B6EB680240}" type="presParOf" srcId="{04663658-69E8-4F4C-B3BC-618803AEF84E}" destId="{B17D11D1-6431-46F9-B8B6-347731C63BC3}" srcOrd="2" destOrd="0" presId="urn:microsoft.com/office/officeart/2005/8/layout/orgChart1"/>
    <dgm:cxn modelId="{B89181AE-C9D7-4445-8DB8-79A54651FB66}" type="presParOf" srcId="{ED581C8D-6222-4F6F-857C-2A245E1B43AD}" destId="{F86F7B57-9E1F-481C-983A-A6E31491591A}" srcOrd="2" destOrd="0" presId="urn:microsoft.com/office/officeart/2005/8/layout/orgChart1"/>
    <dgm:cxn modelId="{E917C190-A765-48A9-8646-97FFFD834865}" type="presParOf" srcId="{ED581C8D-6222-4F6F-857C-2A245E1B43AD}" destId="{7ACD78E5-7551-4F78-9430-E34D3BF01E5B}" srcOrd="3" destOrd="0" presId="urn:microsoft.com/office/officeart/2005/8/layout/orgChart1"/>
    <dgm:cxn modelId="{4F329A2F-5370-4515-9ADF-0F0BA9B682C9}" type="presParOf" srcId="{7ACD78E5-7551-4F78-9430-E34D3BF01E5B}" destId="{F5D71040-EE24-41E9-8793-700FEC3C5DBA}" srcOrd="0" destOrd="0" presId="urn:microsoft.com/office/officeart/2005/8/layout/orgChart1"/>
    <dgm:cxn modelId="{4C332957-D26D-4227-BC0E-A33670CF6FAE}" type="presParOf" srcId="{F5D71040-EE24-41E9-8793-700FEC3C5DBA}" destId="{E2DDB6F4-7997-4E21-8E09-3BEBC51F507C}" srcOrd="0" destOrd="0" presId="urn:microsoft.com/office/officeart/2005/8/layout/orgChart1"/>
    <dgm:cxn modelId="{926F5AAA-94FA-4259-B1B3-81409042099F}" type="presParOf" srcId="{F5D71040-EE24-41E9-8793-700FEC3C5DBA}" destId="{53C30A60-C843-4DA4-9C73-F1CD7375842C}" srcOrd="1" destOrd="0" presId="urn:microsoft.com/office/officeart/2005/8/layout/orgChart1"/>
    <dgm:cxn modelId="{6D0B4639-07F9-4EF8-9F64-60A84535676B}" type="presParOf" srcId="{7ACD78E5-7551-4F78-9430-E34D3BF01E5B}" destId="{3F098EFC-557D-4D90-94F3-C50B1FF8781F}" srcOrd="1" destOrd="0" presId="urn:microsoft.com/office/officeart/2005/8/layout/orgChart1"/>
    <dgm:cxn modelId="{FE3D6990-3EC5-42D7-8275-8D1B0AB840F6}" type="presParOf" srcId="{7ACD78E5-7551-4F78-9430-E34D3BF01E5B}" destId="{A4F6E40F-0971-451F-BC7E-F61CE88E4319}" srcOrd="2" destOrd="0" presId="urn:microsoft.com/office/officeart/2005/8/layout/orgChart1"/>
    <dgm:cxn modelId="{4A104895-9FB4-4FFC-95F0-BCCCBD928243}" type="presParOf" srcId="{D380DF44-8872-4030-8BE0-CC896CAD8927}" destId="{32F50794-86C1-4E57-83B7-35876C223589}" srcOrd="2" destOrd="0" presId="urn:microsoft.com/office/officeart/2005/8/layout/orgChart1"/>
    <dgm:cxn modelId="{C05764FA-9857-480E-A832-C8C375283F8B}" type="presParOf" srcId="{474C35D8-6D81-406C-91EC-552FE0CF8FFC}" destId="{58D9DB9B-F9FD-4AAD-AC36-0774066366CD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EB2FE-84E8-4873-8449-60D026F518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BCF77B-14FD-4968-ADEC-E1D1278E5192}">
      <dgm:prSet phldrT="[Текст]" custT="1"/>
      <dgm:spPr/>
      <dgm:t>
        <a:bodyPr/>
        <a:lstStyle/>
        <a:p>
          <a:r>
            <a:rPr lang="ru-RU" sz="3200" dirty="0" smtClean="0"/>
            <a:t>Правонарушения</a:t>
          </a:r>
          <a:endParaRPr lang="ru-RU" sz="3200" dirty="0"/>
        </a:p>
      </dgm:t>
    </dgm:pt>
    <dgm:pt modelId="{E6444D48-6B23-43EE-B478-C62285958DE2}" type="parTrans" cxnId="{884248B4-6CA7-468B-ADB4-867080D20AC7}">
      <dgm:prSet/>
      <dgm:spPr/>
      <dgm:t>
        <a:bodyPr/>
        <a:lstStyle/>
        <a:p>
          <a:endParaRPr lang="ru-RU"/>
        </a:p>
      </dgm:t>
    </dgm:pt>
    <dgm:pt modelId="{247B56DB-84D2-4F6C-8F3E-81E9CF4D4F7D}" type="sibTrans" cxnId="{884248B4-6CA7-468B-ADB4-867080D20AC7}">
      <dgm:prSet/>
      <dgm:spPr/>
      <dgm:t>
        <a:bodyPr/>
        <a:lstStyle/>
        <a:p>
          <a:endParaRPr lang="ru-RU"/>
        </a:p>
      </dgm:t>
    </dgm:pt>
    <dgm:pt modelId="{68B89C62-9B83-440F-A9DA-294BB8D50C29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6E1C948-323F-44FA-B567-97948A7CD00D}" type="parTrans" cxnId="{865888BD-13E3-4635-B3EF-0F7CD58D19CB}">
      <dgm:prSet/>
      <dgm:spPr/>
      <dgm:t>
        <a:bodyPr/>
        <a:lstStyle/>
        <a:p>
          <a:endParaRPr lang="ru-RU"/>
        </a:p>
      </dgm:t>
    </dgm:pt>
    <dgm:pt modelId="{8EF342B4-2F4F-45A4-ADEB-9A60A09761A1}" type="sibTrans" cxnId="{865888BD-13E3-4635-B3EF-0F7CD58D19CB}">
      <dgm:prSet/>
      <dgm:spPr/>
      <dgm:t>
        <a:bodyPr/>
        <a:lstStyle/>
        <a:p>
          <a:endParaRPr lang="ru-RU"/>
        </a:p>
      </dgm:t>
    </dgm:pt>
    <dgm:pt modelId="{9E283F80-1C0D-4646-B5A8-26EE7D15397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EAFA0FA-8784-4D3D-BD51-27345484AAE5}" type="parTrans" cxnId="{6485B05F-8989-425F-A7F8-9F674558C91A}">
      <dgm:prSet/>
      <dgm:spPr/>
      <dgm:t>
        <a:bodyPr/>
        <a:lstStyle/>
        <a:p>
          <a:endParaRPr lang="ru-RU"/>
        </a:p>
      </dgm:t>
    </dgm:pt>
    <dgm:pt modelId="{92BC5EE9-73BA-465E-94E2-278C5554EB7F}" type="sibTrans" cxnId="{6485B05F-8989-425F-A7F8-9F674558C91A}">
      <dgm:prSet/>
      <dgm:spPr/>
      <dgm:t>
        <a:bodyPr/>
        <a:lstStyle/>
        <a:p>
          <a:endParaRPr lang="ru-RU"/>
        </a:p>
      </dgm:t>
    </dgm:pt>
    <dgm:pt modelId="{44E9F540-E8C7-49A2-83B8-8449BABE821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B6660B7-AD14-4606-A412-5F933AAA70D9}" type="parTrans" cxnId="{36C5E9A5-3EE6-413D-A2C8-E3B44EE73572}">
      <dgm:prSet/>
      <dgm:spPr/>
      <dgm:t>
        <a:bodyPr/>
        <a:lstStyle/>
        <a:p>
          <a:endParaRPr lang="ru-RU"/>
        </a:p>
      </dgm:t>
    </dgm:pt>
    <dgm:pt modelId="{25049792-A4A7-47CE-8EB6-65594D75785C}" type="sibTrans" cxnId="{36C5E9A5-3EE6-413D-A2C8-E3B44EE73572}">
      <dgm:prSet/>
      <dgm:spPr/>
      <dgm:t>
        <a:bodyPr/>
        <a:lstStyle/>
        <a:p>
          <a:endParaRPr lang="ru-RU"/>
        </a:p>
      </dgm:t>
    </dgm:pt>
    <dgm:pt modelId="{DB5D6661-1352-470B-B66B-E1BF89C5A6F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0931EA7-6BD1-4928-A158-EF306B8B7EBE}" type="parTrans" cxnId="{2BB8302B-9D77-4722-831E-EB86A0C6C214}">
      <dgm:prSet/>
      <dgm:spPr/>
      <dgm:t>
        <a:bodyPr/>
        <a:lstStyle/>
        <a:p>
          <a:endParaRPr lang="ru-RU"/>
        </a:p>
      </dgm:t>
    </dgm:pt>
    <dgm:pt modelId="{6358A24D-A08E-4FB5-9609-126877741478}" type="sibTrans" cxnId="{2BB8302B-9D77-4722-831E-EB86A0C6C214}">
      <dgm:prSet/>
      <dgm:spPr/>
      <dgm:t>
        <a:bodyPr/>
        <a:lstStyle/>
        <a:p>
          <a:endParaRPr lang="ru-RU"/>
        </a:p>
      </dgm:t>
    </dgm:pt>
    <dgm:pt modelId="{61DD92AA-188F-4CDD-A79D-38709246E72F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8EA04CA-87D7-4C49-9EFC-5DF68CFB4ECE}" type="parTrans" cxnId="{9F3877C3-3C23-40DD-9C47-D8648CAB139B}">
      <dgm:prSet/>
      <dgm:spPr/>
      <dgm:t>
        <a:bodyPr/>
        <a:lstStyle/>
        <a:p>
          <a:endParaRPr lang="ru-RU"/>
        </a:p>
      </dgm:t>
    </dgm:pt>
    <dgm:pt modelId="{133AA221-3932-4849-8503-FF8C192BE68B}" type="sibTrans" cxnId="{9F3877C3-3C23-40DD-9C47-D8648CAB139B}">
      <dgm:prSet/>
      <dgm:spPr/>
      <dgm:t>
        <a:bodyPr/>
        <a:lstStyle/>
        <a:p>
          <a:endParaRPr lang="ru-RU"/>
        </a:p>
      </dgm:t>
    </dgm:pt>
    <dgm:pt modelId="{217369A9-F4AB-480F-A1B0-6889942FAED7}" type="pres">
      <dgm:prSet presAssocID="{9C0EB2FE-84E8-4873-8449-60D026F51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C4E132-52C0-427B-B4E3-C9F85A925172}" type="pres">
      <dgm:prSet presAssocID="{3EBCF77B-14FD-4968-ADEC-E1D1278E519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D92739-3ACD-4A3E-9FB5-3DE12755747D}" type="pres">
      <dgm:prSet presAssocID="{3EBCF77B-14FD-4968-ADEC-E1D1278E5192}" presName="rootComposite1" presStyleCnt="0"/>
      <dgm:spPr/>
      <dgm:t>
        <a:bodyPr/>
        <a:lstStyle/>
        <a:p>
          <a:endParaRPr lang="ru-RU"/>
        </a:p>
      </dgm:t>
    </dgm:pt>
    <dgm:pt modelId="{2B11F89D-D8A1-4B30-8944-8102C4A21984}" type="pres">
      <dgm:prSet presAssocID="{3EBCF77B-14FD-4968-ADEC-E1D1278E5192}" presName="rootText1" presStyleLbl="node0" presStyleIdx="0" presStyleCnt="1" custScaleX="32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1B711-92BE-4D97-8917-31BD47C90F1D}" type="pres">
      <dgm:prSet presAssocID="{3EBCF77B-14FD-4968-ADEC-E1D1278E51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094610-E437-42C7-9C23-F0105F7BA7AB}" type="pres">
      <dgm:prSet presAssocID="{3EBCF77B-14FD-4968-ADEC-E1D1278E5192}" presName="hierChild2" presStyleCnt="0"/>
      <dgm:spPr/>
      <dgm:t>
        <a:bodyPr/>
        <a:lstStyle/>
        <a:p>
          <a:endParaRPr lang="ru-RU"/>
        </a:p>
      </dgm:t>
    </dgm:pt>
    <dgm:pt modelId="{984DA28F-FBB3-4535-B6D1-F9A10119BBC4}" type="pres">
      <dgm:prSet presAssocID="{16E1C948-323F-44FA-B567-97948A7CD00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DFA4EA1-6A76-4CC9-9730-3D242235DD44}" type="pres">
      <dgm:prSet presAssocID="{68B89C62-9B83-440F-A9DA-294BB8D50C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A38749-8554-4449-A533-01FECEE0FA58}" type="pres">
      <dgm:prSet presAssocID="{68B89C62-9B83-440F-A9DA-294BB8D50C29}" presName="rootComposite" presStyleCnt="0"/>
      <dgm:spPr/>
      <dgm:t>
        <a:bodyPr/>
        <a:lstStyle/>
        <a:p>
          <a:endParaRPr lang="ru-RU"/>
        </a:p>
      </dgm:t>
    </dgm:pt>
    <dgm:pt modelId="{DACD7A04-4642-4699-B182-9EE02CA7C0F2}" type="pres">
      <dgm:prSet presAssocID="{68B89C62-9B83-440F-A9DA-294BB8D50C29}" presName="rootText" presStyleLbl="node2" presStyleIdx="0" presStyleCnt="2" custScaleX="228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9A0E5-626D-4E6B-AD3E-C738F945476F}" type="pres">
      <dgm:prSet presAssocID="{68B89C62-9B83-440F-A9DA-294BB8D50C29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C83E26-F140-472F-B47C-A24F8E208669}" type="pres">
      <dgm:prSet presAssocID="{68B89C62-9B83-440F-A9DA-294BB8D50C29}" presName="hierChild4" presStyleCnt="0"/>
      <dgm:spPr/>
      <dgm:t>
        <a:bodyPr/>
        <a:lstStyle/>
        <a:p>
          <a:endParaRPr lang="ru-RU"/>
        </a:p>
      </dgm:t>
    </dgm:pt>
    <dgm:pt modelId="{F822E6D3-7A10-4E5E-AC0D-F075CF90A772}" type="pres">
      <dgm:prSet presAssocID="{68B89C62-9B83-440F-A9DA-294BB8D50C29}" presName="hierChild5" presStyleCnt="0"/>
      <dgm:spPr/>
      <dgm:t>
        <a:bodyPr/>
        <a:lstStyle/>
        <a:p>
          <a:endParaRPr lang="ru-RU"/>
        </a:p>
      </dgm:t>
    </dgm:pt>
    <dgm:pt modelId="{BE385482-503D-4AD9-BCA9-21F9FA4922DD}" type="pres">
      <dgm:prSet presAssocID="{CEAFA0FA-8784-4D3D-BD51-27345484AAE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80E6D8-5886-4DB8-A470-54532BB83018}" type="pres">
      <dgm:prSet presAssocID="{9E283F80-1C0D-4646-B5A8-26EE7D1539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1BC0BC-D5F1-4D6D-AB06-C15DEF670695}" type="pres">
      <dgm:prSet presAssocID="{9E283F80-1C0D-4646-B5A8-26EE7D153974}" presName="rootComposite" presStyleCnt="0"/>
      <dgm:spPr/>
      <dgm:t>
        <a:bodyPr/>
        <a:lstStyle/>
        <a:p>
          <a:endParaRPr lang="ru-RU"/>
        </a:p>
      </dgm:t>
    </dgm:pt>
    <dgm:pt modelId="{51FC374E-93C6-49F0-AA4F-5E596F9D2DC2}" type="pres">
      <dgm:prSet presAssocID="{9E283F80-1C0D-4646-B5A8-26EE7D153974}" presName="rootText" presStyleLbl="node2" presStyleIdx="1" presStyleCnt="2" custScaleX="230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27FE2-8C9E-4EA5-B4CE-C1DB4CE8D07E}" type="pres">
      <dgm:prSet presAssocID="{9E283F80-1C0D-4646-B5A8-26EE7D1539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25C877F0-51EB-48E4-8E16-FC1F7B74B9F1}" type="pres">
      <dgm:prSet presAssocID="{9E283F80-1C0D-4646-B5A8-26EE7D153974}" presName="hierChild4" presStyleCnt="0"/>
      <dgm:spPr/>
      <dgm:t>
        <a:bodyPr/>
        <a:lstStyle/>
        <a:p>
          <a:endParaRPr lang="ru-RU"/>
        </a:p>
      </dgm:t>
    </dgm:pt>
    <dgm:pt modelId="{B8C10FCC-0768-447E-B851-134020769197}" type="pres">
      <dgm:prSet presAssocID="{3B6660B7-AD14-4606-A412-5F933AAA70D9}" presName="Name37" presStyleLbl="parChTrans1D3" presStyleIdx="0" presStyleCnt="3"/>
      <dgm:spPr/>
      <dgm:t>
        <a:bodyPr/>
        <a:lstStyle/>
        <a:p>
          <a:endParaRPr lang="ru-RU"/>
        </a:p>
      </dgm:t>
    </dgm:pt>
    <dgm:pt modelId="{FE766F94-9AAB-4D42-89F6-338522296AD4}" type="pres">
      <dgm:prSet presAssocID="{44E9F540-E8C7-49A2-83B8-8449BABE82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23A297-CDCF-4955-8739-925AE08A2DA4}" type="pres">
      <dgm:prSet presAssocID="{44E9F540-E8C7-49A2-83B8-8449BABE8210}" presName="rootComposite" presStyleCnt="0"/>
      <dgm:spPr/>
      <dgm:t>
        <a:bodyPr/>
        <a:lstStyle/>
        <a:p>
          <a:endParaRPr lang="ru-RU"/>
        </a:p>
      </dgm:t>
    </dgm:pt>
    <dgm:pt modelId="{68335044-4F3B-414D-81E3-5F369D254E11}" type="pres">
      <dgm:prSet presAssocID="{44E9F540-E8C7-49A2-83B8-8449BABE8210}" presName="rootText" presStyleLbl="node3" presStyleIdx="0" presStyleCnt="3" custScaleX="219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9602D-F0D3-464D-873B-B3451EED2B8B}" type="pres">
      <dgm:prSet presAssocID="{44E9F540-E8C7-49A2-83B8-8449BABE8210}" presName="rootConnector" presStyleLbl="node3" presStyleIdx="0" presStyleCnt="3"/>
      <dgm:spPr/>
      <dgm:t>
        <a:bodyPr/>
        <a:lstStyle/>
        <a:p>
          <a:endParaRPr lang="ru-RU"/>
        </a:p>
      </dgm:t>
    </dgm:pt>
    <dgm:pt modelId="{78ECAB55-D4C2-485C-845E-AAE8142910F1}" type="pres">
      <dgm:prSet presAssocID="{44E9F540-E8C7-49A2-83B8-8449BABE8210}" presName="hierChild4" presStyleCnt="0"/>
      <dgm:spPr/>
      <dgm:t>
        <a:bodyPr/>
        <a:lstStyle/>
        <a:p>
          <a:endParaRPr lang="ru-RU"/>
        </a:p>
      </dgm:t>
    </dgm:pt>
    <dgm:pt modelId="{A96460D4-AB3A-4D87-8EE0-F2FA92316B2B}" type="pres">
      <dgm:prSet presAssocID="{44E9F540-E8C7-49A2-83B8-8449BABE8210}" presName="hierChild5" presStyleCnt="0"/>
      <dgm:spPr/>
      <dgm:t>
        <a:bodyPr/>
        <a:lstStyle/>
        <a:p>
          <a:endParaRPr lang="ru-RU"/>
        </a:p>
      </dgm:t>
    </dgm:pt>
    <dgm:pt modelId="{05920097-D835-42BD-858A-4C4458557A1F}" type="pres">
      <dgm:prSet presAssocID="{70931EA7-6BD1-4928-A158-EF306B8B7EBE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0EFF36E-98B8-49C8-A188-6213DA9CD477}" type="pres">
      <dgm:prSet presAssocID="{DB5D6661-1352-470B-B66B-E1BF89C5A6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30D7D8-C093-452F-8F74-EDA826114C9A}" type="pres">
      <dgm:prSet presAssocID="{DB5D6661-1352-470B-B66B-E1BF89C5A6F7}" presName="rootComposite" presStyleCnt="0"/>
      <dgm:spPr/>
      <dgm:t>
        <a:bodyPr/>
        <a:lstStyle/>
        <a:p>
          <a:endParaRPr lang="ru-RU"/>
        </a:p>
      </dgm:t>
    </dgm:pt>
    <dgm:pt modelId="{146FB498-28A6-47F0-93BE-247769CDDD3B}" type="pres">
      <dgm:prSet presAssocID="{DB5D6661-1352-470B-B66B-E1BF89C5A6F7}" presName="rootText" presStyleLbl="node3" presStyleIdx="1" presStyleCnt="3" custScaleX="218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170E5-88F1-4F1D-9738-5B507010FD0F}" type="pres">
      <dgm:prSet presAssocID="{DB5D6661-1352-470B-B66B-E1BF89C5A6F7}" presName="rootConnector" presStyleLbl="node3" presStyleIdx="1" presStyleCnt="3"/>
      <dgm:spPr/>
      <dgm:t>
        <a:bodyPr/>
        <a:lstStyle/>
        <a:p>
          <a:endParaRPr lang="ru-RU"/>
        </a:p>
      </dgm:t>
    </dgm:pt>
    <dgm:pt modelId="{EBD84A51-0182-4CB7-A5E7-0BB37701EF75}" type="pres">
      <dgm:prSet presAssocID="{DB5D6661-1352-470B-B66B-E1BF89C5A6F7}" presName="hierChild4" presStyleCnt="0"/>
      <dgm:spPr/>
      <dgm:t>
        <a:bodyPr/>
        <a:lstStyle/>
        <a:p>
          <a:endParaRPr lang="ru-RU"/>
        </a:p>
      </dgm:t>
    </dgm:pt>
    <dgm:pt modelId="{77CAADFA-14B2-434E-A5FF-77024FB4AC77}" type="pres">
      <dgm:prSet presAssocID="{DB5D6661-1352-470B-B66B-E1BF89C5A6F7}" presName="hierChild5" presStyleCnt="0"/>
      <dgm:spPr/>
      <dgm:t>
        <a:bodyPr/>
        <a:lstStyle/>
        <a:p>
          <a:endParaRPr lang="ru-RU"/>
        </a:p>
      </dgm:t>
    </dgm:pt>
    <dgm:pt modelId="{58E24789-210C-412E-AC77-8EA7B836C7F2}" type="pres">
      <dgm:prSet presAssocID="{78EA04CA-87D7-4C49-9EFC-5DF68CFB4EC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CDF4958-1361-4DE6-B3BB-F8020FDBFBA6}" type="pres">
      <dgm:prSet presAssocID="{61DD92AA-188F-4CDD-A79D-38709246E72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392D130-F342-4677-8E9E-352E568E4B75}" type="pres">
      <dgm:prSet presAssocID="{61DD92AA-188F-4CDD-A79D-38709246E72F}" presName="rootComposite" presStyleCnt="0"/>
      <dgm:spPr/>
      <dgm:t>
        <a:bodyPr/>
        <a:lstStyle/>
        <a:p>
          <a:endParaRPr lang="ru-RU"/>
        </a:p>
      </dgm:t>
    </dgm:pt>
    <dgm:pt modelId="{1D3CACC3-4664-4D57-A752-C46229D7804A}" type="pres">
      <dgm:prSet presAssocID="{61DD92AA-188F-4CDD-A79D-38709246E72F}" presName="rootText" presStyleLbl="node3" presStyleIdx="2" presStyleCnt="3" custScaleX="22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B5825-F950-41A8-9F06-D46FA3567D3A}" type="pres">
      <dgm:prSet presAssocID="{61DD92AA-188F-4CDD-A79D-38709246E72F}" presName="rootConnector" presStyleLbl="node3" presStyleIdx="2" presStyleCnt="3"/>
      <dgm:spPr/>
      <dgm:t>
        <a:bodyPr/>
        <a:lstStyle/>
        <a:p>
          <a:endParaRPr lang="ru-RU"/>
        </a:p>
      </dgm:t>
    </dgm:pt>
    <dgm:pt modelId="{ECAF35B8-A328-4C7A-97BE-92FD58600298}" type="pres">
      <dgm:prSet presAssocID="{61DD92AA-188F-4CDD-A79D-38709246E72F}" presName="hierChild4" presStyleCnt="0"/>
      <dgm:spPr/>
      <dgm:t>
        <a:bodyPr/>
        <a:lstStyle/>
        <a:p>
          <a:endParaRPr lang="ru-RU"/>
        </a:p>
      </dgm:t>
    </dgm:pt>
    <dgm:pt modelId="{5F843369-50EC-4F54-BA1F-5DC861EF872E}" type="pres">
      <dgm:prSet presAssocID="{61DD92AA-188F-4CDD-A79D-38709246E72F}" presName="hierChild5" presStyleCnt="0"/>
      <dgm:spPr/>
      <dgm:t>
        <a:bodyPr/>
        <a:lstStyle/>
        <a:p>
          <a:endParaRPr lang="ru-RU"/>
        </a:p>
      </dgm:t>
    </dgm:pt>
    <dgm:pt modelId="{7AC789D4-C755-407A-BE14-48896B136294}" type="pres">
      <dgm:prSet presAssocID="{9E283F80-1C0D-4646-B5A8-26EE7D153974}" presName="hierChild5" presStyleCnt="0"/>
      <dgm:spPr/>
      <dgm:t>
        <a:bodyPr/>
        <a:lstStyle/>
        <a:p>
          <a:endParaRPr lang="ru-RU"/>
        </a:p>
      </dgm:t>
    </dgm:pt>
    <dgm:pt modelId="{6576D3F8-075E-4A34-81DA-2099FF83D163}" type="pres">
      <dgm:prSet presAssocID="{3EBCF77B-14FD-4968-ADEC-E1D1278E5192}" presName="hierChild3" presStyleCnt="0"/>
      <dgm:spPr/>
      <dgm:t>
        <a:bodyPr/>
        <a:lstStyle/>
        <a:p>
          <a:endParaRPr lang="ru-RU"/>
        </a:p>
      </dgm:t>
    </dgm:pt>
  </dgm:ptLst>
  <dgm:cxnLst>
    <dgm:cxn modelId="{1FC7B5D0-7609-40F3-BFAA-A5E200C848BF}" type="presOf" srcId="{68B89C62-9B83-440F-A9DA-294BB8D50C29}" destId="{4FA9A0E5-626D-4E6B-AD3E-C738F945476F}" srcOrd="1" destOrd="0" presId="urn:microsoft.com/office/officeart/2005/8/layout/orgChart1"/>
    <dgm:cxn modelId="{C20C2270-0FD6-435B-8CF8-23F5E81C9A33}" type="presOf" srcId="{16E1C948-323F-44FA-B567-97948A7CD00D}" destId="{984DA28F-FBB3-4535-B6D1-F9A10119BBC4}" srcOrd="0" destOrd="0" presId="urn:microsoft.com/office/officeart/2005/8/layout/orgChart1"/>
    <dgm:cxn modelId="{884248B4-6CA7-468B-ADB4-867080D20AC7}" srcId="{9C0EB2FE-84E8-4873-8449-60D026F5185E}" destId="{3EBCF77B-14FD-4968-ADEC-E1D1278E5192}" srcOrd="0" destOrd="0" parTransId="{E6444D48-6B23-43EE-B478-C62285958DE2}" sibTransId="{247B56DB-84D2-4F6C-8F3E-81E9CF4D4F7D}"/>
    <dgm:cxn modelId="{F9623803-4B8A-42CF-8C89-78A25BE7C9EB}" type="presOf" srcId="{68B89C62-9B83-440F-A9DA-294BB8D50C29}" destId="{DACD7A04-4642-4699-B182-9EE02CA7C0F2}" srcOrd="0" destOrd="0" presId="urn:microsoft.com/office/officeart/2005/8/layout/orgChart1"/>
    <dgm:cxn modelId="{FBDDD984-05A3-4575-A237-8AAF22CCBB50}" type="presOf" srcId="{61DD92AA-188F-4CDD-A79D-38709246E72F}" destId="{1D3CACC3-4664-4D57-A752-C46229D7804A}" srcOrd="0" destOrd="0" presId="urn:microsoft.com/office/officeart/2005/8/layout/orgChart1"/>
    <dgm:cxn modelId="{2BB8302B-9D77-4722-831E-EB86A0C6C214}" srcId="{9E283F80-1C0D-4646-B5A8-26EE7D153974}" destId="{DB5D6661-1352-470B-B66B-E1BF89C5A6F7}" srcOrd="1" destOrd="0" parTransId="{70931EA7-6BD1-4928-A158-EF306B8B7EBE}" sibTransId="{6358A24D-A08E-4FB5-9609-126877741478}"/>
    <dgm:cxn modelId="{458A1CAF-B174-43F8-AEC2-74CA74DA976B}" type="presOf" srcId="{44E9F540-E8C7-49A2-83B8-8449BABE8210}" destId="{68335044-4F3B-414D-81E3-5F369D254E11}" srcOrd="0" destOrd="0" presId="urn:microsoft.com/office/officeart/2005/8/layout/orgChart1"/>
    <dgm:cxn modelId="{865888BD-13E3-4635-B3EF-0F7CD58D19CB}" srcId="{3EBCF77B-14FD-4968-ADEC-E1D1278E5192}" destId="{68B89C62-9B83-440F-A9DA-294BB8D50C29}" srcOrd="0" destOrd="0" parTransId="{16E1C948-323F-44FA-B567-97948A7CD00D}" sibTransId="{8EF342B4-2F4F-45A4-ADEB-9A60A09761A1}"/>
    <dgm:cxn modelId="{BA415D06-AFA8-497F-8F08-F2F00C6FBAFD}" type="presOf" srcId="{DB5D6661-1352-470B-B66B-E1BF89C5A6F7}" destId="{146FB498-28A6-47F0-93BE-247769CDDD3B}" srcOrd="0" destOrd="0" presId="urn:microsoft.com/office/officeart/2005/8/layout/orgChart1"/>
    <dgm:cxn modelId="{6485B05F-8989-425F-A7F8-9F674558C91A}" srcId="{3EBCF77B-14FD-4968-ADEC-E1D1278E5192}" destId="{9E283F80-1C0D-4646-B5A8-26EE7D153974}" srcOrd="1" destOrd="0" parTransId="{CEAFA0FA-8784-4D3D-BD51-27345484AAE5}" sibTransId="{92BC5EE9-73BA-465E-94E2-278C5554EB7F}"/>
    <dgm:cxn modelId="{03BA150C-020B-45E4-8D94-F31A6BEAE6D9}" type="presOf" srcId="{61DD92AA-188F-4CDD-A79D-38709246E72F}" destId="{909B5825-F950-41A8-9F06-D46FA3567D3A}" srcOrd="1" destOrd="0" presId="urn:microsoft.com/office/officeart/2005/8/layout/orgChart1"/>
    <dgm:cxn modelId="{37C18B55-8F28-4E2C-977E-04247F87D1E9}" type="presOf" srcId="{9C0EB2FE-84E8-4873-8449-60D026F5185E}" destId="{217369A9-F4AB-480F-A1B0-6889942FAED7}" srcOrd="0" destOrd="0" presId="urn:microsoft.com/office/officeart/2005/8/layout/orgChart1"/>
    <dgm:cxn modelId="{CAA1B24E-01D7-4BF7-8D3F-C187E680DD07}" type="presOf" srcId="{3EBCF77B-14FD-4968-ADEC-E1D1278E5192}" destId="{27E1B711-92BE-4D97-8917-31BD47C90F1D}" srcOrd="1" destOrd="0" presId="urn:microsoft.com/office/officeart/2005/8/layout/orgChart1"/>
    <dgm:cxn modelId="{B4957CE6-B5BB-4005-80E5-69AFC648E630}" type="presOf" srcId="{9E283F80-1C0D-4646-B5A8-26EE7D153974}" destId="{29427FE2-8C9E-4EA5-B4CE-C1DB4CE8D07E}" srcOrd="1" destOrd="0" presId="urn:microsoft.com/office/officeart/2005/8/layout/orgChart1"/>
    <dgm:cxn modelId="{E63F2499-78E8-4BF1-89E7-3503B0A715E4}" type="presOf" srcId="{9E283F80-1C0D-4646-B5A8-26EE7D153974}" destId="{51FC374E-93C6-49F0-AA4F-5E596F9D2DC2}" srcOrd="0" destOrd="0" presId="urn:microsoft.com/office/officeart/2005/8/layout/orgChart1"/>
    <dgm:cxn modelId="{740DA1AC-1D14-45B5-A519-4F6A54E12E59}" type="presOf" srcId="{70931EA7-6BD1-4928-A158-EF306B8B7EBE}" destId="{05920097-D835-42BD-858A-4C4458557A1F}" srcOrd="0" destOrd="0" presId="urn:microsoft.com/office/officeart/2005/8/layout/orgChart1"/>
    <dgm:cxn modelId="{4ED2D360-50D4-4F7A-9D24-567E46AA6F31}" type="presOf" srcId="{44E9F540-E8C7-49A2-83B8-8449BABE8210}" destId="{6E19602D-F0D3-464D-873B-B3451EED2B8B}" srcOrd="1" destOrd="0" presId="urn:microsoft.com/office/officeart/2005/8/layout/orgChart1"/>
    <dgm:cxn modelId="{36C5E9A5-3EE6-413D-A2C8-E3B44EE73572}" srcId="{9E283F80-1C0D-4646-B5A8-26EE7D153974}" destId="{44E9F540-E8C7-49A2-83B8-8449BABE8210}" srcOrd="0" destOrd="0" parTransId="{3B6660B7-AD14-4606-A412-5F933AAA70D9}" sibTransId="{25049792-A4A7-47CE-8EB6-65594D75785C}"/>
    <dgm:cxn modelId="{3E050714-FB6F-4348-B7ED-B76FC871ECA2}" type="presOf" srcId="{3B6660B7-AD14-4606-A412-5F933AAA70D9}" destId="{B8C10FCC-0768-447E-B851-134020769197}" srcOrd="0" destOrd="0" presId="urn:microsoft.com/office/officeart/2005/8/layout/orgChart1"/>
    <dgm:cxn modelId="{9F3877C3-3C23-40DD-9C47-D8648CAB139B}" srcId="{9E283F80-1C0D-4646-B5A8-26EE7D153974}" destId="{61DD92AA-188F-4CDD-A79D-38709246E72F}" srcOrd="2" destOrd="0" parTransId="{78EA04CA-87D7-4C49-9EFC-5DF68CFB4ECE}" sibTransId="{133AA221-3932-4849-8503-FF8C192BE68B}"/>
    <dgm:cxn modelId="{0E6528AC-0F0C-464A-8E2B-0C27BD5E7F19}" type="presOf" srcId="{3EBCF77B-14FD-4968-ADEC-E1D1278E5192}" destId="{2B11F89D-D8A1-4B30-8944-8102C4A21984}" srcOrd="0" destOrd="0" presId="urn:microsoft.com/office/officeart/2005/8/layout/orgChart1"/>
    <dgm:cxn modelId="{041431BD-483C-4097-949D-6D7391FE9FB8}" type="presOf" srcId="{DB5D6661-1352-470B-B66B-E1BF89C5A6F7}" destId="{622170E5-88F1-4F1D-9738-5B507010FD0F}" srcOrd="1" destOrd="0" presId="urn:microsoft.com/office/officeart/2005/8/layout/orgChart1"/>
    <dgm:cxn modelId="{8922AB39-54A3-43A8-922F-1D26BFAAB8A9}" type="presOf" srcId="{CEAFA0FA-8784-4D3D-BD51-27345484AAE5}" destId="{BE385482-503D-4AD9-BCA9-21F9FA4922DD}" srcOrd="0" destOrd="0" presId="urn:microsoft.com/office/officeart/2005/8/layout/orgChart1"/>
    <dgm:cxn modelId="{B876B9E0-0961-485C-BB50-F1006A40AA34}" type="presOf" srcId="{78EA04CA-87D7-4C49-9EFC-5DF68CFB4ECE}" destId="{58E24789-210C-412E-AC77-8EA7B836C7F2}" srcOrd="0" destOrd="0" presId="urn:microsoft.com/office/officeart/2005/8/layout/orgChart1"/>
    <dgm:cxn modelId="{AFDA19F3-7E91-4B81-A0C3-01CCB4DBF5B6}" type="presParOf" srcId="{217369A9-F4AB-480F-A1B0-6889942FAED7}" destId="{71C4E132-52C0-427B-B4E3-C9F85A925172}" srcOrd="0" destOrd="0" presId="urn:microsoft.com/office/officeart/2005/8/layout/orgChart1"/>
    <dgm:cxn modelId="{DFBF0DBB-51CE-4D26-BCCC-D7CDE340ED0F}" type="presParOf" srcId="{71C4E132-52C0-427B-B4E3-C9F85A925172}" destId="{6AD92739-3ACD-4A3E-9FB5-3DE12755747D}" srcOrd="0" destOrd="0" presId="urn:microsoft.com/office/officeart/2005/8/layout/orgChart1"/>
    <dgm:cxn modelId="{77C32A6F-89D5-4207-90B1-E4FD41A3AAA3}" type="presParOf" srcId="{6AD92739-3ACD-4A3E-9FB5-3DE12755747D}" destId="{2B11F89D-D8A1-4B30-8944-8102C4A21984}" srcOrd="0" destOrd="0" presId="urn:microsoft.com/office/officeart/2005/8/layout/orgChart1"/>
    <dgm:cxn modelId="{EF98EFFA-D512-4037-8123-7357ED44F50A}" type="presParOf" srcId="{6AD92739-3ACD-4A3E-9FB5-3DE12755747D}" destId="{27E1B711-92BE-4D97-8917-31BD47C90F1D}" srcOrd="1" destOrd="0" presId="urn:microsoft.com/office/officeart/2005/8/layout/orgChart1"/>
    <dgm:cxn modelId="{5CF5E216-EFFF-4239-BF58-406623FBF6B2}" type="presParOf" srcId="{71C4E132-52C0-427B-B4E3-C9F85A925172}" destId="{A0094610-E437-42C7-9C23-F0105F7BA7AB}" srcOrd="1" destOrd="0" presId="urn:microsoft.com/office/officeart/2005/8/layout/orgChart1"/>
    <dgm:cxn modelId="{C2F2D153-95A9-4F14-88EB-C9058AD822D3}" type="presParOf" srcId="{A0094610-E437-42C7-9C23-F0105F7BA7AB}" destId="{984DA28F-FBB3-4535-B6D1-F9A10119BBC4}" srcOrd="0" destOrd="0" presId="urn:microsoft.com/office/officeart/2005/8/layout/orgChart1"/>
    <dgm:cxn modelId="{024041C3-C41A-4736-96AD-C75132E5C8B3}" type="presParOf" srcId="{A0094610-E437-42C7-9C23-F0105F7BA7AB}" destId="{0DFA4EA1-6A76-4CC9-9730-3D242235DD44}" srcOrd="1" destOrd="0" presId="urn:microsoft.com/office/officeart/2005/8/layout/orgChart1"/>
    <dgm:cxn modelId="{30D96F5D-C09D-446D-A228-0F4FBEAFC894}" type="presParOf" srcId="{0DFA4EA1-6A76-4CC9-9730-3D242235DD44}" destId="{75A38749-8554-4449-A533-01FECEE0FA58}" srcOrd="0" destOrd="0" presId="urn:microsoft.com/office/officeart/2005/8/layout/orgChart1"/>
    <dgm:cxn modelId="{780EF8C5-5B1A-4C38-A369-7F4391B1700B}" type="presParOf" srcId="{75A38749-8554-4449-A533-01FECEE0FA58}" destId="{DACD7A04-4642-4699-B182-9EE02CA7C0F2}" srcOrd="0" destOrd="0" presId="urn:microsoft.com/office/officeart/2005/8/layout/orgChart1"/>
    <dgm:cxn modelId="{3904BA66-BEEA-46C5-A14A-1D011F2A4941}" type="presParOf" srcId="{75A38749-8554-4449-A533-01FECEE0FA58}" destId="{4FA9A0E5-626D-4E6B-AD3E-C738F945476F}" srcOrd="1" destOrd="0" presId="urn:microsoft.com/office/officeart/2005/8/layout/orgChart1"/>
    <dgm:cxn modelId="{4ADE1AB2-0F5A-4604-97C5-4668680CD897}" type="presParOf" srcId="{0DFA4EA1-6A76-4CC9-9730-3D242235DD44}" destId="{20C83E26-F140-472F-B47C-A24F8E208669}" srcOrd="1" destOrd="0" presId="urn:microsoft.com/office/officeart/2005/8/layout/orgChart1"/>
    <dgm:cxn modelId="{8A56C863-24F3-4AF0-9FFC-375D08B54A25}" type="presParOf" srcId="{0DFA4EA1-6A76-4CC9-9730-3D242235DD44}" destId="{F822E6D3-7A10-4E5E-AC0D-F075CF90A772}" srcOrd="2" destOrd="0" presId="urn:microsoft.com/office/officeart/2005/8/layout/orgChart1"/>
    <dgm:cxn modelId="{B1E8EF91-EC0D-426F-8359-800C7D041811}" type="presParOf" srcId="{A0094610-E437-42C7-9C23-F0105F7BA7AB}" destId="{BE385482-503D-4AD9-BCA9-21F9FA4922DD}" srcOrd="2" destOrd="0" presId="urn:microsoft.com/office/officeart/2005/8/layout/orgChart1"/>
    <dgm:cxn modelId="{7631FFF4-B994-4720-97C5-AA0C3FFD290D}" type="presParOf" srcId="{A0094610-E437-42C7-9C23-F0105F7BA7AB}" destId="{4180E6D8-5886-4DB8-A470-54532BB83018}" srcOrd="3" destOrd="0" presId="urn:microsoft.com/office/officeart/2005/8/layout/orgChart1"/>
    <dgm:cxn modelId="{FE891F66-48BC-46A5-95E5-4AA3C8438515}" type="presParOf" srcId="{4180E6D8-5886-4DB8-A470-54532BB83018}" destId="{831BC0BC-D5F1-4D6D-AB06-C15DEF670695}" srcOrd="0" destOrd="0" presId="urn:microsoft.com/office/officeart/2005/8/layout/orgChart1"/>
    <dgm:cxn modelId="{E16822F8-2A0F-403B-98A3-E77FEA9CB501}" type="presParOf" srcId="{831BC0BC-D5F1-4D6D-AB06-C15DEF670695}" destId="{51FC374E-93C6-49F0-AA4F-5E596F9D2DC2}" srcOrd="0" destOrd="0" presId="urn:microsoft.com/office/officeart/2005/8/layout/orgChart1"/>
    <dgm:cxn modelId="{24CBCFEF-5BBF-4C1B-BB2C-17184F82771E}" type="presParOf" srcId="{831BC0BC-D5F1-4D6D-AB06-C15DEF670695}" destId="{29427FE2-8C9E-4EA5-B4CE-C1DB4CE8D07E}" srcOrd="1" destOrd="0" presId="urn:microsoft.com/office/officeart/2005/8/layout/orgChart1"/>
    <dgm:cxn modelId="{9FCB2C19-0532-49BC-8D4E-6047A4D1072B}" type="presParOf" srcId="{4180E6D8-5886-4DB8-A470-54532BB83018}" destId="{25C877F0-51EB-48E4-8E16-FC1F7B74B9F1}" srcOrd="1" destOrd="0" presId="urn:microsoft.com/office/officeart/2005/8/layout/orgChart1"/>
    <dgm:cxn modelId="{7F27F518-6891-473F-8822-C8BBFFC0E68A}" type="presParOf" srcId="{25C877F0-51EB-48E4-8E16-FC1F7B74B9F1}" destId="{B8C10FCC-0768-447E-B851-134020769197}" srcOrd="0" destOrd="0" presId="urn:microsoft.com/office/officeart/2005/8/layout/orgChart1"/>
    <dgm:cxn modelId="{2D6D60DF-D101-4C0E-B21D-293297E622B8}" type="presParOf" srcId="{25C877F0-51EB-48E4-8E16-FC1F7B74B9F1}" destId="{FE766F94-9AAB-4D42-89F6-338522296AD4}" srcOrd="1" destOrd="0" presId="urn:microsoft.com/office/officeart/2005/8/layout/orgChart1"/>
    <dgm:cxn modelId="{6643C53E-CBFE-4A00-9CAF-B0C3A2C15173}" type="presParOf" srcId="{FE766F94-9AAB-4D42-89F6-338522296AD4}" destId="{8423A297-CDCF-4955-8739-925AE08A2DA4}" srcOrd="0" destOrd="0" presId="urn:microsoft.com/office/officeart/2005/8/layout/orgChart1"/>
    <dgm:cxn modelId="{9B75A144-9097-4F93-A5C6-1072D1076C5B}" type="presParOf" srcId="{8423A297-CDCF-4955-8739-925AE08A2DA4}" destId="{68335044-4F3B-414D-81E3-5F369D254E11}" srcOrd="0" destOrd="0" presId="urn:microsoft.com/office/officeart/2005/8/layout/orgChart1"/>
    <dgm:cxn modelId="{D1CFCDB8-C348-4DD4-9605-8DB17AB0666F}" type="presParOf" srcId="{8423A297-CDCF-4955-8739-925AE08A2DA4}" destId="{6E19602D-F0D3-464D-873B-B3451EED2B8B}" srcOrd="1" destOrd="0" presId="urn:microsoft.com/office/officeart/2005/8/layout/orgChart1"/>
    <dgm:cxn modelId="{BC7C9ADF-3F7B-459B-8E4D-186CCC069CAD}" type="presParOf" srcId="{FE766F94-9AAB-4D42-89F6-338522296AD4}" destId="{78ECAB55-D4C2-485C-845E-AAE8142910F1}" srcOrd="1" destOrd="0" presId="urn:microsoft.com/office/officeart/2005/8/layout/orgChart1"/>
    <dgm:cxn modelId="{D3271D04-C196-43C8-A01A-73082D6279A4}" type="presParOf" srcId="{FE766F94-9AAB-4D42-89F6-338522296AD4}" destId="{A96460D4-AB3A-4D87-8EE0-F2FA92316B2B}" srcOrd="2" destOrd="0" presId="urn:microsoft.com/office/officeart/2005/8/layout/orgChart1"/>
    <dgm:cxn modelId="{B41B7EBF-1D7A-46CC-917A-B7E50AC366C5}" type="presParOf" srcId="{25C877F0-51EB-48E4-8E16-FC1F7B74B9F1}" destId="{05920097-D835-42BD-858A-4C4458557A1F}" srcOrd="2" destOrd="0" presId="urn:microsoft.com/office/officeart/2005/8/layout/orgChart1"/>
    <dgm:cxn modelId="{6DF12FE1-3A9B-4D85-AC49-DE1F947AA648}" type="presParOf" srcId="{25C877F0-51EB-48E4-8E16-FC1F7B74B9F1}" destId="{B0EFF36E-98B8-49C8-A188-6213DA9CD477}" srcOrd="3" destOrd="0" presId="urn:microsoft.com/office/officeart/2005/8/layout/orgChart1"/>
    <dgm:cxn modelId="{A3F3B4FD-4C03-4756-AC5A-5F0D0D0D808A}" type="presParOf" srcId="{B0EFF36E-98B8-49C8-A188-6213DA9CD477}" destId="{E830D7D8-C093-452F-8F74-EDA826114C9A}" srcOrd="0" destOrd="0" presId="urn:microsoft.com/office/officeart/2005/8/layout/orgChart1"/>
    <dgm:cxn modelId="{97B3CADA-1903-423A-94A3-90089F1C8280}" type="presParOf" srcId="{E830D7D8-C093-452F-8F74-EDA826114C9A}" destId="{146FB498-28A6-47F0-93BE-247769CDDD3B}" srcOrd="0" destOrd="0" presId="urn:microsoft.com/office/officeart/2005/8/layout/orgChart1"/>
    <dgm:cxn modelId="{D44264AB-7112-42BB-A636-AA2A44294F40}" type="presParOf" srcId="{E830D7D8-C093-452F-8F74-EDA826114C9A}" destId="{622170E5-88F1-4F1D-9738-5B507010FD0F}" srcOrd="1" destOrd="0" presId="urn:microsoft.com/office/officeart/2005/8/layout/orgChart1"/>
    <dgm:cxn modelId="{0F06F840-6B07-4731-90E6-0E5869807EC6}" type="presParOf" srcId="{B0EFF36E-98B8-49C8-A188-6213DA9CD477}" destId="{EBD84A51-0182-4CB7-A5E7-0BB37701EF75}" srcOrd="1" destOrd="0" presId="urn:microsoft.com/office/officeart/2005/8/layout/orgChart1"/>
    <dgm:cxn modelId="{266109F6-D93A-41F7-9A66-30EC69D50EB0}" type="presParOf" srcId="{B0EFF36E-98B8-49C8-A188-6213DA9CD477}" destId="{77CAADFA-14B2-434E-A5FF-77024FB4AC77}" srcOrd="2" destOrd="0" presId="urn:microsoft.com/office/officeart/2005/8/layout/orgChart1"/>
    <dgm:cxn modelId="{AFA0DC38-C3D7-40E7-83F3-E6F8FFAAF498}" type="presParOf" srcId="{25C877F0-51EB-48E4-8E16-FC1F7B74B9F1}" destId="{58E24789-210C-412E-AC77-8EA7B836C7F2}" srcOrd="4" destOrd="0" presId="urn:microsoft.com/office/officeart/2005/8/layout/orgChart1"/>
    <dgm:cxn modelId="{95737155-AACA-46B7-A9AC-36CBBC334F77}" type="presParOf" srcId="{25C877F0-51EB-48E4-8E16-FC1F7B74B9F1}" destId="{8CDF4958-1361-4DE6-B3BB-F8020FDBFBA6}" srcOrd="5" destOrd="0" presId="urn:microsoft.com/office/officeart/2005/8/layout/orgChart1"/>
    <dgm:cxn modelId="{995B1AFD-59F3-4D43-B17B-A0AAF6F73BFB}" type="presParOf" srcId="{8CDF4958-1361-4DE6-B3BB-F8020FDBFBA6}" destId="{9392D130-F342-4677-8E9E-352E568E4B75}" srcOrd="0" destOrd="0" presId="urn:microsoft.com/office/officeart/2005/8/layout/orgChart1"/>
    <dgm:cxn modelId="{C98CD3BB-97C5-479C-A088-94563A78887F}" type="presParOf" srcId="{9392D130-F342-4677-8E9E-352E568E4B75}" destId="{1D3CACC3-4664-4D57-A752-C46229D7804A}" srcOrd="0" destOrd="0" presId="urn:microsoft.com/office/officeart/2005/8/layout/orgChart1"/>
    <dgm:cxn modelId="{18B4D4EC-36D3-4746-A1E8-3977E754F4DB}" type="presParOf" srcId="{9392D130-F342-4677-8E9E-352E568E4B75}" destId="{909B5825-F950-41A8-9F06-D46FA3567D3A}" srcOrd="1" destOrd="0" presId="urn:microsoft.com/office/officeart/2005/8/layout/orgChart1"/>
    <dgm:cxn modelId="{6F2690BB-1C6B-4CFB-94E3-5C702AC47546}" type="presParOf" srcId="{8CDF4958-1361-4DE6-B3BB-F8020FDBFBA6}" destId="{ECAF35B8-A328-4C7A-97BE-92FD58600298}" srcOrd="1" destOrd="0" presId="urn:microsoft.com/office/officeart/2005/8/layout/orgChart1"/>
    <dgm:cxn modelId="{99B57DDB-E336-47BA-8B9C-DB64E3D63349}" type="presParOf" srcId="{8CDF4958-1361-4DE6-B3BB-F8020FDBFBA6}" destId="{5F843369-50EC-4F54-BA1F-5DC861EF872E}" srcOrd="2" destOrd="0" presId="urn:microsoft.com/office/officeart/2005/8/layout/orgChart1"/>
    <dgm:cxn modelId="{E908DD84-A145-438D-89AC-268F120FF7B9}" type="presParOf" srcId="{4180E6D8-5886-4DB8-A470-54532BB83018}" destId="{7AC789D4-C755-407A-BE14-48896B136294}" srcOrd="2" destOrd="0" presId="urn:microsoft.com/office/officeart/2005/8/layout/orgChart1"/>
    <dgm:cxn modelId="{396605F2-B9D8-41DB-8DA7-3A6A038A2601}" type="presParOf" srcId="{71C4E132-52C0-427B-B4E3-C9F85A925172}" destId="{6576D3F8-075E-4A34-81DA-2099FF83D163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0EB2FE-84E8-4873-8449-60D026F518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BCF77B-14FD-4968-ADEC-E1D1278E5192}">
      <dgm:prSet phldrT="[Текст]"/>
      <dgm:spPr/>
      <dgm:t>
        <a:bodyPr/>
        <a:lstStyle/>
        <a:p>
          <a:r>
            <a:rPr lang="ru-RU" dirty="0" smtClean="0"/>
            <a:t>Правонарушения</a:t>
          </a:r>
          <a:endParaRPr lang="ru-RU" dirty="0"/>
        </a:p>
      </dgm:t>
    </dgm:pt>
    <dgm:pt modelId="{E6444D48-6B23-43EE-B478-C62285958DE2}" type="parTrans" cxnId="{884248B4-6CA7-468B-ADB4-867080D20AC7}">
      <dgm:prSet/>
      <dgm:spPr/>
      <dgm:t>
        <a:bodyPr/>
        <a:lstStyle/>
        <a:p>
          <a:endParaRPr lang="ru-RU"/>
        </a:p>
      </dgm:t>
    </dgm:pt>
    <dgm:pt modelId="{247B56DB-84D2-4F6C-8F3E-81E9CF4D4F7D}" type="sibTrans" cxnId="{884248B4-6CA7-468B-ADB4-867080D20AC7}">
      <dgm:prSet/>
      <dgm:spPr/>
      <dgm:t>
        <a:bodyPr/>
        <a:lstStyle/>
        <a:p>
          <a:endParaRPr lang="ru-RU"/>
        </a:p>
      </dgm:t>
    </dgm:pt>
    <dgm:pt modelId="{68B89C62-9B83-440F-A9DA-294BB8D50C29}">
      <dgm:prSet phldrT="[Текст]"/>
      <dgm:spPr/>
      <dgm:t>
        <a:bodyPr/>
        <a:lstStyle/>
        <a:p>
          <a:r>
            <a:rPr lang="ru-RU" dirty="0" smtClean="0"/>
            <a:t>Преступления</a:t>
          </a:r>
          <a:endParaRPr lang="ru-RU" dirty="0"/>
        </a:p>
      </dgm:t>
    </dgm:pt>
    <dgm:pt modelId="{16E1C948-323F-44FA-B567-97948A7CD00D}" type="parTrans" cxnId="{865888BD-13E3-4635-B3EF-0F7CD58D19CB}">
      <dgm:prSet/>
      <dgm:spPr/>
      <dgm:t>
        <a:bodyPr/>
        <a:lstStyle/>
        <a:p>
          <a:endParaRPr lang="ru-RU"/>
        </a:p>
      </dgm:t>
    </dgm:pt>
    <dgm:pt modelId="{8EF342B4-2F4F-45A4-ADEB-9A60A09761A1}" type="sibTrans" cxnId="{865888BD-13E3-4635-B3EF-0F7CD58D19CB}">
      <dgm:prSet/>
      <dgm:spPr/>
      <dgm:t>
        <a:bodyPr/>
        <a:lstStyle/>
        <a:p>
          <a:endParaRPr lang="ru-RU"/>
        </a:p>
      </dgm:t>
    </dgm:pt>
    <dgm:pt modelId="{9E283F80-1C0D-4646-B5A8-26EE7D153974}">
      <dgm:prSet phldrT="[Текст]"/>
      <dgm:spPr/>
      <dgm:t>
        <a:bodyPr/>
        <a:lstStyle/>
        <a:p>
          <a:r>
            <a:rPr lang="ru-RU" dirty="0" smtClean="0"/>
            <a:t>Проступки</a:t>
          </a:r>
          <a:endParaRPr lang="ru-RU" dirty="0"/>
        </a:p>
      </dgm:t>
    </dgm:pt>
    <dgm:pt modelId="{CEAFA0FA-8784-4D3D-BD51-27345484AAE5}" type="parTrans" cxnId="{6485B05F-8989-425F-A7F8-9F674558C91A}">
      <dgm:prSet/>
      <dgm:spPr/>
      <dgm:t>
        <a:bodyPr/>
        <a:lstStyle/>
        <a:p>
          <a:endParaRPr lang="ru-RU"/>
        </a:p>
      </dgm:t>
    </dgm:pt>
    <dgm:pt modelId="{92BC5EE9-73BA-465E-94E2-278C5554EB7F}" type="sibTrans" cxnId="{6485B05F-8989-425F-A7F8-9F674558C91A}">
      <dgm:prSet/>
      <dgm:spPr/>
      <dgm:t>
        <a:bodyPr/>
        <a:lstStyle/>
        <a:p>
          <a:endParaRPr lang="ru-RU"/>
        </a:p>
      </dgm:t>
    </dgm:pt>
    <dgm:pt modelId="{44E9F540-E8C7-49A2-83B8-8449BABE8210}">
      <dgm:prSet/>
      <dgm:spPr/>
      <dgm:t>
        <a:bodyPr/>
        <a:lstStyle/>
        <a:p>
          <a:r>
            <a:rPr lang="ru-RU" dirty="0" smtClean="0"/>
            <a:t>Гражданские</a:t>
          </a:r>
          <a:endParaRPr lang="ru-RU" dirty="0"/>
        </a:p>
      </dgm:t>
    </dgm:pt>
    <dgm:pt modelId="{3B6660B7-AD14-4606-A412-5F933AAA70D9}" type="parTrans" cxnId="{36C5E9A5-3EE6-413D-A2C8-E3B44EE73572}">
      <dgm:prSet/>
      <dgm:spPr/>
      <dgm:t>
        <a:bodyPr/>
        <a:lstStyle/>
        <a:p>
          <a:endParaRPr lang="ru-RU"/>
        </a:p>
      </dgm:t>
    </dgm:pt>
    <dgm:pt modelId="{25049792-A4A7-47CE-8EB6-65594D75785C}" type="sibTrans" cxnId="{36C5E9A5-3EE6-413D-A2C8-E3B44EE73572}">
      <dgm:prSet/>
      <dgm:spPr/>
      <dgm:t>
        <a:bodyPr/>
        <a:lstStyle/>
        <a:p>
          <a:endParaRPr lang="ru-RU"/>
        </a:p>
      </dgm:t>
    </dgm:pt>
    <dgm:pt modelId="{DB5D6661-1352-470B-B66B-E1BF89C5A6F7}">
      <dgm:prSet/>
      <dgm:spPr/>
      <dgm:t>
        <a:bodyPr/>
        <a:lstStyle/>
        <a:p>
          <a:r>
            <a:rPr lang="ru-RU" dirty="0" smtClean="0"/>
            <a:t>Административные</a:t>
          </a:r>
          <a:endParaRPr lang="ru-RU" dirty="0"/>
        </a:p>
      </dgm:t>
    </dgm:pt>
    <dgm:pt modelId="{70931EA7-6BD1-4928-A158-EF306B8B7EBE}" type="parTrans" cxnId="{2BB8302B-9D77-4722-831E-EB86A0C6C214}">
      <dgm:prSet/>
      <dgm:spPr/>
      <dgm:t>
        <a:bodyPr/>
        <a:lstStyle/>
        <a:p>
          <a:endParaRPr lang="ru-RU"/>
        </a:p>
      </dgm:t>
    </dgm:pt>
    <dgm:pt modelId="{6358A24D-A08E-4FB5-9609-126877741478}" type="sibTrans" cxnId="{2BB8302B-9D77-4722-831E-EB86A0C6C214}">
      <dgm:prSet/>
      <dgm:spPr/>
      <dgm:t>
        <a:bodyPr/>
        <a:lstStyle/>
        <a:p>
          <a:endParaRPr lang="ru-RU"/>
        </a:p>
      </dgm:t>
    </dgm:pt>
    <dgm:pt modelId="{61DD92AA-188F-4CDD-A79D-38709246E72F}">
      <dgm:prSet/>
      <dgm:spPr/>
      <dgm:t>
        <a:bodyPr/>
        <a:lstStyle/>
        <a:p>
          <a:r>
            <a:rPr lang="ru-RU" dirty="0" smtClean="0"/>
            <a:t>Дисциплинарные</a:t>
          </a:r>
          <a:endParaRPr lang="ru-RU" dirty="0"/>
        </a:p>
      </dgm:t>
    </dgm:pt>
    <dgm:pt modelId="{78EA04CA-87D7-4C49-9EFC-5DF68CFB4ECE}" type="parTrans" cxnId="{9F3877C3-3C23-40DD-9C47-D8648CAB139B}">
      <dgm:prSet/>
      <dgm:spPr/>
      <dgm:t>
        <a:bodyPr/>
        <a:lstStyle/>
        <a:p>
          <a:endParaRPr lang="ru-RU"/>
        </a:p>
      </dgm:t>
    </dgm:pt>
    <dgm:pt modelId="{133AA221-3932-4849-8503-FF8C192BE68B}" type="sibTrans" cxnId="{9F3877C3-3C23-40DD-9C47-D8648CAB139B}">
      <dgm:prSet/>
      <dgm:spPr/>
      <dgm:t>
        <a:bodyPr/>
        <a:lstStyle/>
        <a:p>
          <a:endParaRPr lang="ru-RU"/>
        </a:p>
      </dgm:t>
    </dgm:pt>
    <dgm:pt modelId="{217369A9-F4AB-480F-A1B0-6889942FAED7}" type="pres">
      <dgm:prSet presAssocID="{9C0EB2FE-84E8-4873-8449-60D026F51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C4E132-52C0-427B-B4E3-C9F85A925172}" type="pres">
      <dgm:prSet presAssocID="{3EBCF77B-14FD-4968-ADEC-E1D1278E519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D92739-3ACD-4A3E-9FB5-3DE12755747D}" type="pres">
      <dgm:prSet presAssocID="{3EBCF77B-14FD-4968-ADEC-E1D1278E5192}" presName="rootComposite1" presStyleCnt="0"/>
      <dgm:spPr/>
      <dgm:t>
        <a:bodyPr/>
        <a:lstStyle/>
        <a:p>
          <a:endParaRPr lang="ru-RU"/>
        </a:p>
      </dgm:t>
    </dgm:pt>
    <dgm:pt modelId="{2B11F89D-D8A1-4B30-8944-8102C4A21984}" type="pres">
      <dgm:prSet presAssocID="{3EBCF77B-14FD-4968-ADEC-E1D1278E5192}" presName="rootText1" presStyleLbl="node0" presStyleIdx="0" presStyleCnt="1" custScaleX="276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1B711-92BE-4D97-8917-31BD47C90F1D}" type="pres">
      <dgm:prSet presAssocID="{3EBCF77B-14FD-4968-ADEC-E1D1278E51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094610-E437-42C7-9C23-F0105F7BA7AB}" type="pres">
      <dgm:prSet presAssocID="{3EBCF77B-14FD-4968-ADEC-E1D1278E5192}" presName="hierChild2" presStyleCnt="0"/>
      <dgm:spPr/>
      <dgm:t>
        <a:bodyPr/>
        <a:lstStyle/>
        <a:p>
          <a:endParaRPr lang="ru-RU"/>
        </a:p>
      </dgm:t>
    </dgm:pt>
    <dgm:pt modelId="{984DA28F-FBB3-4535-B6D1-F9A10119BBC4}" type="pres">
      <dgm:prSet presAssocID="{16E1C948-323F-44FA-B567-97948A7CD00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DFA4EA1-6A76-4CC9-9730-3D242235DD44}" type="pres">
      <dgm:prSet presAssocID="{68B89C62-9B83-440F-A9DA-294BB8D50C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A38749-8554-4449-A533-01FECEE0FA58}" type="pres">
      <dgm:prSet presAssocID="{68B89C62-9B83-440F-A9DA-294BB8D50C29}" presName="rootComposite" presStyleCnt="0"/>
      <dgm:spPr/>
      <dgm:t>
        <a:bodyPr/>
        <a:lstStyle/>
        <a:p>
          <a:endParaRPr lang="ru-RU"/>
        </a:p>
      </dgm:t>
    </dgm:pt>
    <dgm:pt modelId="{DACD7A04-4642-4699-B182-9EE02CA7C0F2}" type="pres">
      <dgm:prSet presAssocID="{68B89C62-9B83-440F-A9DA-294BB8D50C29}" presName="rootText" presStyleLbl="node2" presStyleIdx="0" presStyleCnt="2" custScaleX="225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9A0E5-626D-4E6B-AD3E-C738F945476F}" type="pres">
      <dgm:prSet presAssocID="{68B89C62-9B83-440F-A9DA-294BB8D50C29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C83E26-F140-472F-B47C-A24F8E208669}" type="pres">
      <dgm:prSet presAssocID="{68B89C62-9B83-440F-A9DA-294BB8D50C29}" presName="hierChild4" presStyleCnt="0"/>
      <dgm:spPr/>
      <dgm:t>
        <a:bodyPr/>
        <a:lstStyle/>
        <a:p>
          <a:endParaRPr lang="ru-RU"/>
        </a:p>
      </dgm:t>
    </dgm:pt>
    <dgm:pt modelId="{F822E6D3-7A10-4E5E-AC0D-F075CF90A772}" type="pres">
      <dgm:prSet presAssocID="{68B89C62-9B83-440F-A9DA-294BB8D50C29}" presName="hierChild5" presStyleCnt="0"/>
      <dgm:spPr/>
      <dgm:t>
        <a:bodyPr/>
        <a:lstStyle/>
        <a:p>
          <a:endParaRPr lang="ru-RU"/>
        </a:p>
      </dgm:t>
    </dgm:pt>
    <dgm:pt modelId="{BE385482-503D-4AD9-BCA9-21F9FA4922DD}" type="pres">
      <dgm:prSet presAssocID="{CEAFA0FA-8784-4D3D-BD51-27345484AAE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80E6D8-5886-4DB8-A470-54532BB83018}" type="pres">
      <dgm:prSet presAssocID="{9E283F80-1C0D-4646-B5A8-26EE7D1539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1BC0BC-D5F1-4D6D-AB06-C15DEF670695}" type="pres">
      <dgm:prSet presAssocID="{9E283F80-1C0D-4646-B5A8-26EE7D153974}" presName="rootComposite" presStyleCnt="0"/>
      <dgm:spPr/>
      <dgm:t>
        <a:bodyPr/>
        <a:lstStyle/>
        <a:p>
          <a:endParaRPr lang="ru-RU"/>
        </a:p>
      </dgm:t>
    </dgm:pt>
    <dgm:pt modelId="{51FC374E-93C6-49F0-AA4F-5E596F9D2DC2}" type="pres">
      <dgm:prSet presAssocID="{9E283F80-1C0D-4646-B5A8-26EE7D153974}" presName="rootText" presStyleLbl="node2" presStyleIdx="1" presStyleCnt="2" custScaleX="221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27FE2-8C9E-4EA5-B4CE-C1DB4CE8D07E}" type="pres">
      <dgm:prSet presAssocID="{9E283F80-1C0D-4646-B5A8-26EE7D1539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25C877F0-51EB-48E4-8E16-FC1F7B74B9F1}" type="pres">
      <dgm:prSet presAssocID="{9E283F80-1C0D-4646-B5A8-26EE7D153974}" presName="hierChild4" presStyleCnt="0"/>
      <dgm:spPr/>
      <dgm:t>
        <a:bodyPr/>
        <a:lstStyle/>
        <a:p>
          <a:endParaRPr lang="ru-RU"/>
        </a:p>
      </dgm:t>
    </dgm:pt>
    <dgm:pt modelId="{B8C10FCC-0768-447E-B851-134020769197}" type="pres">
      <dgm:prSet presAssocID="{3B6660B7-AD14-4606-A412-5F933AAA70D9}" presName="Name37" presStyleLbl="parChTrans1D3" presStyleIdx="0" presStyleCnt="3"/>
      <dgm:spPr/>
      <dgm:t>
        <a:bodyPr/>
        <a:lstStyle/>
        <a:p>
          <a:endParaRPr lang="ru-RU"/>
        </a:p>
      </dgm:t>
    </dgm:pt>
    <dgm:pt modelId="{FE766F94-9AAB-4D42-89F6-338522296AD4}" type="pres">
      <dgm:prSet presAssocID="{44E9F540-E8C7-49A2-83B8-8449BABE82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23A297-CDCF-4955-8739-925AE08A2DA4}" type="pres">
      <dgm:prSet presAssocID="{44E9F540-E8C7-49A2-83B8-8449BABE8210}" presName="rootComposite" presStyleCnt="0"/>
      <dgm:spPr/>
      <dgm:t>
        <a:bodyPr/>
        <a:lstStyle/>
        <a:p>
          <a:endParaRPr lang="ru-RU"/>
        </a:p>
      </dgm:t>
    </dgm:pt>
    <dgm:pt modelId="{68335044-4F3B-414D-81E3-5F369D254E11}" type="pres">
      <dgm:prSet presAssocID="{44E9F540-E8C7-49A2-83B8-8449BABE8210}" presName="rootText" presStyleLbl="node3" presStyleIdx="0" presStyleCnt="3" custScaleX="290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9602D-F0D3-464D-873B-B3451EED2B8B}" type="pres">
      <dgm:prSet presAssocID="{44E9F540-E8C7-49A2-83B8-8449BABE8210}" presName="rootConnector" presStyleLbl="node3" presStyleIdx="0" presStyleCnt="3"/>
      <dgm:spPr/>
      <dgm:t>
        <a:bodyPr/>
        <a:lstStyle/>
        <a:p>
          <a:endParaRPr lang="ru-RU"/>
        </a:p>
      </dgm:t>
    </dgm:pt>
    <dgm:pt modelId="{78ECAB55-D4C2-485C-845E-AAE8142910F1}" type="pres">
      <dgm:prSet presAssocID="{44E9F540-E8C7-49A2-83B8-8449BABE8210}" presName="hierChild4" presStyleCnt="0"/>
      <dgm:spPr/>
      <dgm:t>
        <a:bodyPr/>
        <a:lstStyle/>
        <a:p>
          <a:endParaRPr lang="ru-RU"/>
        </a:p>
      </dgm:t>
    </dgm:pt>
    <dgm:pt modelId="{A96460D4-AB3A-4D87-8EE0-F2FA92316B2B}" type="pres">
      <dgm:prSet presAssocID="{44E9F540-E8C7-49A2-83B8-8449BABE8210}" presName="hierChild5" presStyleCnt="0"/>
      <dgm:spPr/>
      <dgm:t>
        <a:bodyPr/>
        <a:lstStyle/>
        <a:p>
          <a:endParaRPr lang="ru-RU"/>
        </a:p>
      </dgm:t>
    </dgm:pt>
    <dgm:pt modelId="{05920097-D835-42BD-858A-4C4458557A1F}" type="pres">
      <dgm:prSet presAssocID="{70931EA7-6BD1-4928-A158-EF306B8B7EBE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0EFF36E-98B8-49C8-A188-6213DA9CD477}" type="pres">
      <dgm:prSet presAssocID="{DB5D6661-1352-470B-B66B-E1BF89C5A6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30D7D8-C093-452F-8F74-EDA826114C9A}" type="pres">
      <dgm:prSet presAssocID="{DB5D6661-1352-470B-B66B-E1BF89C5A6F7}" presName="rootComposite" presStyleCnt="0"/>
      <dgm:spPr/>
      <dgm:t>
        <a:bodyPr/>
        <a:lstStyle/>
        <a:p>
          <a:endParaRPr lang="ru-RU"/>
        </a:p>
      </dgm:t>
    </dgm:pt>
    <dgm:pt modelId="{146FB498-28A6-47F0-93BE-247769CDDD3B}" type="pres">
      <dgm:prSet presAssocID="{DB5D6661-1352-470B-B66B-E1BF89C5A6F7}" presName="rootText" presStyleLbl="node3" presStyleIdx="1" presStyleCnt="3" custScaleX="290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170E5-88F1-4F1D-9738-5B507010FD0F}" type="pres">
      <dgm:prSet presAssocID="{DB5D6661-1352-470B-B66B-E1BF89C5A6F7}" presName="rootConnector" presStyleLbl="node3" presStyleIdx="1" presStyleCnt="3"/>
      <dgm:spPr/>
      <dgm:t>
        <a:bodyPr/>
        <a:lstStyle/>
        <a:p>
          <a:endParaRPr lang="ru-RU"/>
        </a:p>
      </dgm:t>
    </dgm:pt>
    <dgm:pt modelId="{EBD84A51-0182-4CB7-A5E7-0BB37701EF75}" type="pres">
      <dgm:prSet presAssocID="{DB5D6661-1352-470B-B66B-E1BF89C5A6F7}" presName="hierChild4" presStyleCnt="0"/>
      <dgm:spPr/>
      <dgm:t>
        <a:bodyPr/>
        <a:lstStyle/>
        <a:p>
          <a:endParaRPr lang="ru-RU"/>
        </a:p>
      </dgm:t>
    </dgm:pt>
    <dgm:pt modelId="{77CAADFA-14B2-434E-A5FF-77024FB4AC77}" type="pres">
      <dgm:prSet presAssocID="{DB5D6661-1352-470B-B66B-E1BF89C5A6F7}" presName="hierChild5" presStyleCnt="0"/>
      <dgm:spPr/>
      <dgm:t>
        <a:bodyPr/>
        <a:lstStyle/>
        <a:p>
          <a:endParaRPr lang="ru-RU"/>
        </a:p>
      </dgm:t>
    </dgm:pt>
    <dgm:pt modelId="{58E24789-210C-412E-AC77-8EA7B836C7F2}" type="pres">
      <dgm:prSet presAssocID="{78EA04CA-87D7-4C49-9EFC-5DF68CFB4EC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CDF4958-1361-4DE6-B3BB-F8020FDBFBA6}" type="pres">
      <dgm:prSet presAssocID="{61DD92AA-188F-4CDD-A79D-38709246E72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392D130-F342-4677-8E9E-352E568E4B75}" type="pres">
      <dgm:prSet presAssocID="{61DD92AA-188F-4CDD-A79D-38709246E72F}" presName="rootComposite" presStyleCnt="0"/>
      <dgm:spPr/>
      <dgm:t>
        <a:bodyPr/>
        <a:lstStyle/>
        <a:p>
          <a:endParaRPr lang="ru-RU"/>
        </a:p>
      </dgm:t>
    </dgm:pt>
    <dgm:pt modelId="{1D3CACC3-4664-4D57-A752-C46229D7804A}" type="pres">
      <dgm:prSet presAssocID="{61DD92AA-188F-4CDD-A79D-38709246E72F}" presName="rootText" presStyleLbl="node3" presStyleIdx="2" presStyleCnt="3" custScaleX="291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B5825-F950-41A8-9F06-D46FA3567D3A}" type="pres">
      <dgm:prSet presAssocID="{61DD92AA-188F-4CDD-A79D-38709246E72F}" presName="rootConnector" presStyleLbl="node3" presStyleIdx="2" presStyleCnt="3"/>
      <dgm:spPr/>
      <dgm:t>
        <a:bodyPr/>
        <a:lstStyle/>
        <a:p>
          <a:endParaRPr lang="ru-RU"/>
        </a:p>
      </dgm:t>
    </dgm:pt>
    <dgm:pt modelId="{ECAF35B8-A328-4C7A-97BE-92FD58600298}" type="pres">
      <dgm:prSet presAssocID="{61DD92AA-188F-4CDD-A79D-38709246E72F}" presName="hierChild4" presStyleCnt="0"/>
      <dgm:spPr/>
      <dgm:t>
        <a:bodyPr/>
        <a:lstStyle/>
        <a:p>
          <a:endParaRPr lang="ru-RU"/>
        </a:p>
      </dgm:t>
    </dgm:pt>
    <dgm:pt modelId="{5F843369-50EC-4F54-BA1F-5DC861EF872E}" type="pres">
      <dgm:prSet presAssocID="{61DD92AA-188F-4CDD-A79D-38709246E72F}" presName="hierChild5" presStyleCnt="0"/>
      <dgm:spPr/>
      <dgm:t>
        <a:bodyPr/>
        <a:lstStyle/>
        <a:p>
          <a:endParaRPr lang="ru-RU"/>
        </a:p>
      </dgm:t>
    </dgm:pt>
    <dgm:pt modelId="{7AC789D4-C755-407A-BE14-48896B136294}" type="pres">
      <dgm:prSet presAssocID="{9E283F80-1C0D-4646-B5A8-26EE7D153974}" presName="hierChild5" presStyleCnt="0"/>
      <dgm:spPr/>
      <dgm:t>
        <a:bodyPr/>
        <a:lstStyle/>
        <a:p>
          <a:endParaRPr lang="ru-RU"/>
        </a:p>
      </dgm:t>
    </dgm:pt>
    <dgm:pt modelId="{6576D3F8-075E-4A34-81DA-2099FF83D163}" type="pres">
      <dgm:prSet presAssocID="{3EBCF77B-14FD-4968-ADEC-E1D1278E5192}" presName="hierChild3" presStyleCnt="0"/>
      <dgm:spPr/>
      <dgm:t>
        <a:bodyPr/>
        <a:lstStyle/>
        <a:p>
          <a:endParaRPr lang="ru-RU"/>
        </a:p>
      </dgm:t>
    </dgm:pt>
  </dgm:ptLst>
  <dgm:cxnLst>
    <dgm:cxn modelId="{869CDC4D-77B8-4C63-A186-62EA0A6E1F8B}" type="presOf" srcId="{70931EA7-6BD1-4928-A158-EF306B8B7EBE}" destId="{05920097-D835-42BD-858A-4C4458557A1F}" srcOrd="0" destOrd="0" presId="urn:microsoft.com/office/officeart/2005/8/layout/orgChart1"/>
    <dgm:cxn modelId="{C62A2477-3FCC-489B-8DCE-F6CC702265A3}" type="presOf" srcId="{DB5D6661-1352-470B-B66B-E1BF89C5A6F7}" destId="{146FB498-28A6-47F0-93BE-247769CDDD3B}" srcOrd="0" destOrd="0" presId="urn:microsoft.com/office/officeart/2005/8/layout/orgChart1"/>
    <dgm:cxn modelId="{884248B4-6CA7-468B-ADB4-867080D20AC7}" srcId="{9C0EB2FE-84E8-4873-8449-60D026F5185E}" destId="{3EBCF77B-14FD-4968-ADEC-E1D1278E5192}" srcOrd="0" destOrd="0" parTransId="{E6444D48-6B23-43EE-B478-C62285958DE2}" sibTransId="{247B56DB-84D2-4F6C-8F3E-81E9CF4D4F7D}"/>
    <dgm:cxn modelId="{56DBFC9F-251C-488E-867E-4E610EAD8086}" type="presOf" srcId="{16E1C948-323F-44FA-B567-97948A7CD00D}" destId="{984DA28F-FBB3-4535-B6D1-F9A10119BBC4}" srcOrd="0" destOrd="0" presId="urn:microsoft.com/office/officeart/2005/8/layout/orgChart1"/>
    <dgm:cxn modelId="{E99BFEA5-6F32-43B1-98DE-B10F34CDFD5B}" type="presOf" srcId="{9E283F80-1C0D-4646-B5A8-26EE7D153974}" destId="{29427FE2-8C9E-4EA5-B4CE-C1DB4CE8D07E}" srcOrd="1" destOrd="0" presId="urn:microsoft.com/office/officeart/2005/8/layout/orgChart1"/>
    <dgm:cxn modelId="{1A2B0BD9-7B4A-4D02-B642-02D82CF6D64F}" type="presOf" srcId="{61DD92AA-188F-4CDD-A79D-38709246E72F}" destId="{909B5825-F950-41A8-9F06-D46FA3567D3A}" srcOrd="1" destOrd="0" presId="urn:microsoft.com/office/officeart/2005/8/layout/orgChart1"/>
    <dgm:cxn modelId="{2BB8302B-9D77-4722-831E-EB86A0C6C214}" srcId="{9E283F80-1C0D-4646-B5A8-26EE7D153974}" destId="{DB5D6661-1352-470B-B66B-E1BF89C5A6F7}" srcOrd="1" destOrd="0" parTransId="{70931EA7-6BD1-4928-A158-EF306B8B7EBE}" sibTransId="{6358A24D-A08E-4FB5-9609-126877741478}"/>
    <dgm:cxn modelId="{F611E5AB-3621-458D-9242-AF24AC6C4F9C}" type="presOf" srcId="{3B6660B7-AD14-4606-A412-5F933AAA70D9}" destId="{B8C10FCC-0768-447E-B851-134020769197}" srcOrd="0" destOrd="0" presId="urn:microsoft.com/office/officeart/2005/8/layout/orgChart1"/>
    <dgm:cxn modelId="{8960D93A-D408-4B16-A81A-A793431E9279}" type="presOf" srcId="{68B89C62-9B83-440F-A9DA-294BB8D50C29}" destId="{4FA9A0E5-626D-4E6B-AD3E-C738F945476F}" srcOrd="1" destOrd="0" presId="urn:microsoft.com/office/officeart/2005/8/layout/orgChart1"/>
    <dgm:cxn modelId="{9AB36AB1-24C4-4D81-A08C-A2B0E8274C3E}" type="presOf" srcId="{3EBCF77B-14FD-4968-ADEC-E1D1278E5192}" destId="{2B11F89D-D8A1-4B30-8944-8102C4A21984}" srcOrd="0" destOrd="0" presId="urn:microsoft.com/office/officeart/2005/8/layout/orgChart1"/>
    <dgm:cxn modelId="{605D86B2-1093-4AB4-95AB-6CD48725D25F}" type="presOf" srcId="{9E283F80-1C0D-4646-B5A8-26EE7D153974}" destId="{51FC374E-93C6-49F0-AA4F-5E596F9D2DC2}" srcOrd="0" destOrd="0" presId="urn:microsoft.com/office/officeart/2005/8/layout/orgChart1"/>
    <dgm:cxn modelId="{865888BD-13E3-4635-B3EF-0F7CD58D19CB}" srcId="{3EBCF77B-14FD-4968-ADEC-E1D1278E5192}" destId="{68B89C62-9B83-440F-A9DA-294BB8D50C29}" srcOrd="0" destOrd="0" parTransId="{16E1C948-323F-44FA-B567-97948A7CD00D}" sibTransId="{8EF342B4-2F4F-45A4-ADEB-9A60A09761A1}"/>
    <dgm:cxn modelId="{8E9834CB-20AF-44A8-B08A-85772F60F34F}" type="presOf" srcId="{44E9F540-E8C7-49A2-83B8-8449BABE8210}" destId="{6E19602D-F0D3-464D-873B-B3451EED2B8B}" srcOrd="1" destOrd="0" presId="urn:microsoft.com/office/officeart/2005/8/layout/orgChart1"/>
    <dgm:cxn modelId="{AEFAAA04-2782-450F-816D-7ECD8BD6C628}" type="presOf" srcId="{3EBCF77B-14FD-4968-ADEC-E1D1278E5192}" destId="{27E1B711-92BE-4D97-8917-31BD47C90F1D}" srcOrd="1" destOrd="0" presId="urn:microsoft.com/office/officeart/2005/8/layout/orgChart1"/>
    <dgm:cxn modelId="{6485B05F-8989-425F-A7F8-9F674558C91A}" srcId="{3EBCF77B-14FD-4968-ADEC-E1D1278E5192}" destId="{9E283F80-1C0D-4646-B5A8-26EE7D153974}" srcOrd="1" destOrd="0" parTransId="{CEAFA0FA-8784-4D3D-BD51-27345484AAE5}" sibTransId="{92BC5EE9-73BA-465E-94E2-278C5554EB7F}"/>
    <dgm:cxn modelId="{7461214D-A100-4AC4-84FA-5BE4CA7C3BB3}" type="presOf" srcId="{78EA04CA-87D7-4C49-9EFC-5DF68CFB4ECE}" destId="{58E24789-210C-412E-AC77-8EA7B836C7F2}" srcOrd="0" destOrd="0" presId="urn:microsoft.com/office/officeart/2005/8/layout/orgChart1"/>
    <dgm:cxn modelId="{BDA668CE-1FF9-4149-8822-9248F38079A7}" type="presOf" srcId="{61DD92AA-188F-4CDD-A79D-38709246E72F}" destId="{1D3CACC3-4664-4D57-A752-C46229D7804A}" srcOrd="0" destOrd="0" presId="urn:microsoft.com/office/officeart/2005/8/layout/orgChart1"/>
    <dgm:cxn modelId="{923F76B6-701B-4566-831B-0671A66099AE}" type="presOf" srcId="{9C0EB2FE-84E8-4873-8449-60D026F5185E}" destId="{217369A9-F4AB-480F-A1B0-6889942FAED7}" srcOrd="0" destOrd="0" presId="urn:microsoft.com/office/officeart/2005/8/layout/orgChart1"/>
    <dgm:cxn modelId="{C2E2CF32-56C6-408C-9D07-6637276EBCB8}" type="presOf" srcId="{DB5D6661-1352-470B-B66B-E1BF89C5A6F7}" destId="{622170E5-88F1-4F1D-9738-5B507010FD0F}" srcOrd="1" destOrd="0" presId="urn:microsoft.com/office/officeart/2005/8/layout/orgChart1"/>
    <dgm:cxn modelId="{36C5E9A5-3EE6-413D-A2C8-E3B44EE73572}" srcId="{9E283F80-1C0D-4646-B5A8-26EE7D153974}" destId="{44E9F540-E8C7-49A2-83B8-8449BABE8210}" srcOrd="0" destOrd="0" parTransId="{3B6660B7-AD14-4606-A412-5F933AAA70D9}" sibTransId="{25049792-A4A7-47CE-8EB6-65594D75785C}"/>
    <dgm:cxn modelId="{9F3877C3-3C23-40DD-9C47-D8648CAB139B}" srcId="{9E283F80-1C0D-4646-B5A8-26EE7D153974}" destId="{61DD92AA-188F-4CDD-A79D-38709246E72F}" srcOrd="2" destOrd="0" parTransId="{78EA04CA-87D7-4C49-9EFC-5DF68CFB4ECE}" sibTransId="{133AA221-3932-4849-8503-FF8C192BE68B}"/>
    <dgm:cxn modelId="{644C81FF-951C-4059-A363-C2EE1A1629AA}" type="presOf" srcId="{CEAFA0FA-8784-4D3D-BD51-27345484AAE5}" destId="{BE385482-503D-4AD9-BCA9-21F9FA4922DD}" srcOrd="0" destOrd="0" presId="urn:microsoft.com/office/officeart/2005/8/layout/orgChart1"/>
    <dgm:cxn modelId="{F43BE65B-F3DB-4970-8947-564A5DABC1BF}" type="presOf" srcId="{44E9F540-E8C7-49A2-83B8-8449BABE8210}" destId="{68335044-4F3B-414D-81E3-5F369D254E11}" srcOrd="0" destOrd="0" presId="urn:microsoft.com/office/officeart/2005/8/layout/orgChart1"/>
    <dgm:cxn modelId="{AB61EDE9-1FC6-4F12-860E-826A4F8308F8}" type="presOf" srcId="{68B89C62-9B83-440F-A9DA-294BB8D50C29}" destId="{DACD7A04-4642-4699-B182-9EE02CA7C0F2}" srcOrd="0" destOrd="0" presId="urn:microsoft.com/office/officeart/2005/8/layout/orgChart1"/>
    <dgm:cxn modelId="{A32F2581-F0BB-4F90-A374-DD040FA4CA36}" type="presParOf" srcId="{217369A9-F4AB-480F-A1B0-6889942FAED7}" destId="{71C4E132-52C0-427B-B4E3-C9F85A925172}" srcOrd="0" destOrd="0" presId="urn:microsoft.com/office/officeart/2005/8/layout/orgChart1"/>
    <dgm:cxn modelId="{016EA1B0-39BB-4672-9787-A9577CA4D7BF}" type="presParOf" srcId="{71C4E132-52C0-427B-B4E3-C9F85A925172}" destId="{6AD92739-3ACD-4A3E-9FB5-3DE12755747D}" srcOrd="0" destOrd="0" presId="urn:microsoft.com/office/officeart/2005/8/layout/orgChart1"/>
    <dgm:cxn modelId="{3E02CB60-61D7-43A4-AEDD-2E44480B4EB8}" type="presParOf" srcId="{6AD92739-3ACD-4A3E-9FB5-3DE12755747D}" destId="{2B11F89D-D8A1-4B30-8944-8102C4A21984}" srcOrd="0" destOrd="0" presId="urn:microsoft.com/office/officeart/2005/8/layout/orgChart1"/>
    <dgm:cxn modelId="{D41815D6-1730-414B-943A-ADB2CB4FEF88}" type="presParOf" srcId="{6AD92739-3ACD-4A3E-9FB5-3DE12755747D}" destId="{27E1B711-92BE-4D97-8917-31BD47C90F1D}" srcOrd="1" destOrd="0" presId="urn:microsoft.com/office/officeart/2005/8/layout/orgChart1"/>
    <dgm:cxn modelId="{7E3431A7-A602-4C64-A3D2-DA98412C1A58}" type="presParOf" srcId="{71C4E132-52C0-427B-B4E3-C9F85A925172}" destId="{A0094610-E437-42C7-9C23-F0105F7BA7AB}" srcOrd="1" destOrd="0" presId="urn:microsoft.com/office/officeart/2005/8/layout/orgChart1"/>
    <dgm:cxn modelId="{4FEC3DDD-B055-455B-AD01-E1DBFE854C07}" type="presParOf" srcId="{A0094610-E437-42C7-9C23-F0105F7BA7AB}" destId="{984DA28F-FBB3-4535-B6D1-F9A10119BBC4}" srcOrd="0" destOrd="0" presId="urn:microsoft.com/office/officeart/2005/8/layout/orgChart1"/>
    <dgm:cxn modelId="{C7B8EA01-DA12-4230-BD77-BBEC755074DB}" type="presParOf" srcId="{A0094610-E437-42C7-9C23-F0105F7BA7AB}" destId="{0DFA4EA1-6A76-4CC9-9730-3D242235DD44}" srcOrd="1" destOrd="0" presId="urn:microsoft.com/office/officeart/2005/8/layout/orgChart1"/>
    <dgm:cxn modelId="{96AEB068-483B-4D8E-97FE-21AA1B53827D}" type="presParOf" srcId="{0DFA4EA1-6A76-4CC9-9730-3D242235DD44}" destId="{75A38749-8554-4449-A533-01FECEE0FA58}" srcOrd="0" destOrd="0" presId="urn:microsoft.com/office/officeart/2005/8/layout/orgChart1"/>
    <dgm:cxn modelId="{B97ED9E4-EFD1-46F4-B650-C53DA2DCB867}" type="presParOf" srcId="{75A38749-8554-4449-A533-01FECEE0FA58}" destId="{DACD7A04-4642-4699-B182-9EE02CA7C0F2}" srcOrd="0" destOrd="0" presId="urn:microsoft.com/office/officeart/2005/8/layout/orgChart1"/>
    <dgm:cxn modelId="{377161A5-3BDD-4BDD-8934-C202355514CB}" type="presParOf" srcId="{75A38749-8554-4449-A533-01FECEE0FA58}" destId="{4FA9A0E5-626D-4E6B-AD3E-C738F945476F}" srcOrd="1" destOrd="0" presId="urn:microsoft.com/office/officeart/2005/8/layout/orgChart1"/>
    <dgm:cxn modelId="{CD85FFF1-4EB4-47A2-A316-CCC203870F62}" type="presParOf" srcId="{0DFA4EA1-6A76-4CC9-9730-3D242235DD44}" destId="{20C83E26-F140-472F-B47C-A24F8E208669}" srcOrd="1" destOrd="0" presId="urn:microsoft.com/office/officeart/2005/8/layout/orgChart1"/>
    <dgm:cxn modelId="{0B22978B-C7A1-498B-8ABD-BF0326B1BE3C}" type="presParOf" srcId="{0DFA4EA1-6A76-4CC9-9730-3D242235DD44}" destId="{F822E6D3-7A10-4E5E-AC0D-F075CF90A772}" srcOrd="2" destOrd="0" presId="urn:microsoft.com/office/officeart/2005/8/layout/orgChart1"/>
    <dgm:cxn modelId="{8854AD55-8210-4826-95D9-BA41D42114F8}" type="presParOf" srcId="{A0094610-E437-42C7-9C23-F0105F7BA7AB}" destId="{BE385482-503D-4AD9-BCA9-21F9FA4922DD}" srcOrd="2" destOrd="0" presId="urn:microsoft.com/office/officeart/2005/8/layout/orgChart1"/>
    <dgm:cxn modelId="{FAB366AC-1F3F-43AF-A05E-B33CD64EDE2D}" type="presParOf" srcId="{A0094610-E437-42C7-9C23-F0105F7BA7AB}" destId="{4180E6D8-5886-4DB8-A470-54532BB83018}" srcOrd="3" destOrd="0" presId="urn:microsoft.com/office/officeart/2005/8/layout/orgChart1"/>
    <dgm:cxn modelId="{013C357B-C04E-4974-A333-FF4E618CE09E}" type="presParOf" srcId="{4180E6D8-5886-4DB8-A470-54532BB83018}" destId="{831BC0BC-D5F1-4D6D-AB06-C15DEF670695}" srcOrd="0" destOrd="0" presId="urn:microsoft.com/office/officeart/2005/8/layout/orgChart1"/>
    <dgm:cxn modelId="{F2471B7F-58C0-425F-81F5-8503A70A69A5}" type="presParOf" srcId="{831BC0BC-D5F1-4D6D-AB06-C15DEF670695}" destId="{51FC374E-93C6-49F0-AA4F-5E596F9D2DC2}" srcOrd="0" destOrd="0" presId="urn:microsoft.com/office/officeart/2005/8/layout/orgChart1"/>
    <dgm:cxn modelId="{3BEC2509-C715-4793-B836-473207C44693}" type="presParOf" srcId="{831BC0BC-D5F1-4D6D-AB06-C15DEF670695}" destId="{29427FE2-8C9E-4EA5-B4CE-C1DB4CE8D07E}" srcOrd="1" destOrd="0" presId="urn:microsoft.com/office/officeart/2005/8/layout/orgChart1"/>
    <dgm:cxn modelId="{C4553B30-2BCB-4DA3-A48D-4527FE23669C}" type="presParOf" srcId="{4180E6D8-5886-4DB8-A470-54532BB83018}" destId="{25C877F0-51EB-48E4-8E16-FC1F7B74B9F1}" srcOrd="1" destOrd="0" presId="urn:microsoft.com/office/officeart/2005/8/layout/orgChart1"/>
    <dgm:cxn modelId="{E50EE667-5414-45F5-9E3C-3F79EB2D9F4B}" type="presParOf" srcId="{25C877F0-51EB-48E4-8E16-FC1F7B74B9F1}" destId="{B8C10FCC-0768-447E-B851-134020769197}" srcOrd="0" destOrd="0" presId="urn:microsoft.com/office/officeart/2005/8/layout/orgChart1"/>
    <dgm:cxn modelId="{2DBEF97E-F64D-4213-9D18-278E67E81FA2}" type="presParOf" srcId="{25C877F0-51EB-48E4-8E16-FC1F7B74B9F1}" destId="{FE766F94-9AAB-4D42-89F6-338522296AD4}" srcOrd="1" destOrd="0" presId="urn:microsoft.com/office/officeart/2005/8/layout/orgChart1"/>
    <dgm:cxn modelId="{4FB75FD6-6659-4C35-980D-69656674D909}" type="presParOf" srcId="{FE766F94-9AAB-4D42-89F6-338522296AD4}" destId="{8423A297-CDCF-4955-8739-925AE08A2DA4}" srcOrd="0" destOrd="0" presId="urn:microsoft.com/office/officeart/2005/8/layout/orgChart1"/>
    <dgm:cxn modelId="{5C6AE45B-7695-48FE-AE59-E8BF189332AC}" type="presParOf" srcId="{8423A297-CDCF-4955-8739-925AE08A2DA4}" destId="{68335044-4F3B-414D-81E3-5F369D254E11}" srcOrd="0" destOrd="0" presId="urn:microsoft.com/office/officeart/2005/8/layout/orgChart1"/>
    <dgm:cxn modelId="{4443BD30-A336-4721-A0C3-16150A675A83}" type="presParOf" srcId="{8423A297-CDCF-4955-8739-925AE08A2DA4}" destId="{6E19602D-F0D3-464D-873B-B3451EED2B8B}" srcOrd="1" destOrd="0" presId="urn:microsoft.com/office/officeart/2005/8/layout/orgChart1"/>
    <dgm:cxn modelId="{C91F8689-96D8-45B8-BD0C-6CD40BE2B56D}" type="presParOf" srcId="{FE766F94-9AAB-4D42-89F6-338522296AD4}" destId="{78ECAB55-D4C2-485C-845E-AAE8142910F1}" srcOrd="1" destOrd="0" presId="urn:microsoft.com/office/officeart/2005/8/layout/orgChart1"/>
    <dgm:cxn modelId="{EEDDA167-0486-4031-A19F-8780017C077E}" type="presParOf" srcId="{FE766F94-9AAB-4D42-89F6-338522296AD4}" destId="{A96460D4-AB3A-4D87-8EE0-F2FA92316B2B}" srcOrd="2" destOrd="0" presId="urn:microsoft.com/office/officeart/2005/8/layout/orgChart1"/>
    <dgm:cxn modelId="{64741662-416B-4AB4-8F39-C8C2059D8B8F}" type="presParOf" srcId="{25C877F0-51EB-48E4-8E16-FC1F7B74B9F1}" destId="{05920097-D835-42BD-858A-4C4458557A1F}" srcOrd="2" destOrd="0" presId="urn:microsoft.com/office/officeart/2005/8/layout/orgChart1"/>
    <dgm:cxn modelId="{85C2E6D5-7783-4EAE-BC24-B42A37459900}" type="presParOf" srcId="{25C877F0-51EB-48E4-8E16-FC1F7B74B9F1}" destId="{B0EFF36E-98B8-49C8-A188-6213DA9CD477}" srcOrd="3" destOrd="0" presId="urn:microsoft.com/office/officeart/2005/8/layout/orgChart1"/>
    <dgm:cxn modelId="{BB234372-B271-4F24-A2F6-7F1792DE22E1}" type="presParOf" srcId="{B0EFF36E-98B8-49C8-A188-6213DA9CD477}" destId="{E830D7D8-C093-452F-8F74-EDA826114C9A}" srcOrd="0" destOrd="0" presId="urn:microsoft.com/office/officeart/2005/8/layout/orgChart1"/>
    <dgm:cxn modelId="{F26AD401-A39B-4848-907C-5F128223E21D}" type="presParOf" srcId="{E830D7D8-C093-452F-8F74-EDA826114C9A}" destId="{146FB498-28A6-47F0-93BE-247769CDDD3B}" srcOrd="0" destOrd="0" presId="urn:microsoft.com/office/officeart/2005/8/layout/orgChart1"/>
    <dgm:cxn modelId="{B60DFA08-0687-41CC-8FCF-FFE81BE0F459}" type="presParOf" srcId="{E830D7D8-C093-452F-8F74-EDA826114C9A}" destId="{622170E5-88F1-4F1D-9738-5B507010FD0F}" srcOrd="1" destOrd="0" presId="urn:microsoft.com/office/officeart/2005/8/layout/orgChart1"/>
    <dgm:cxn modelId="{9CB566FB-469E-4C91-BC09-0FDB329F8DD8}" type="presParOf" srcId="{B0EFF36E-98B8-49C8-A188-6213DA9CD477}" destId="{EBD84A51-0182-4CB7-A5E7-0BB37701EF75}" srcOrd="1" destOrd="0" presId="urn:microsoft.com/office/officeart/2005/8/layout/orgChart1"/>
    <dgm:cxn modelId="{F1D75726-B7BD-4013-9F99-E69ACF7B7011}" type="presParOf" srcId="{B0EFF36E-98B8-49C8-A188-6213DA9CD477}" destId="{77CAADFA-14B2-434E-A5FF-77024FB4AC77}" srcOrd="2" destOrd="0" presId="urn:microsoft.com/office/officeart/2005/8/layout/orgChart1"/>
    <dgm:cxn modelId="{7555D291-06CE-4AF5-B023-F97670E3AF01}" type="presParOf" srcId="{25C877F0-51EB-48E4-8E16-FC1F7B74B9F1}" destId="{58E24789-210C-412E-AC77-8EA7B836C7F2}" srcOrd="4" destOrd="0" presId="urn:microsoft.com/office/officeart/2005/8/layout/orgChart1"/>
    <dgm:cxn modelId="{E62F9ECC-DD5E-44BA-B5D9-A0BA153D4D66}" type="presParOf" srcId="{25C877F0-51EB-48E4-8E16-FC1F7B74B9F1}" destId="{8CDF4958-1361-4DE6-B3BB-F8020FDBFBA6}" srcOrd="5" destOrd="0" presId="urn:microsoft.com/office/officeart/2005/8/layout/orgChart1"/>
    <dgm:cxn modelId="{7237153C-B4CD-46FC-A1E5-E16BE276E290}" type="presParOf" srcId="{8CDF4958-1361-4DE6-B3BB-F8020FDBFBA6}" destId="{9392D130-F342-4677-8E9E-352E568E4B75}" srcOrd="0" destOrd="0" presId="urn:microsoft.com/office/officeart/2005/8/layout/orgChart1"/>
    <dgm:cxn modelId="{343E4478-B97E-4A4E-8CE6-9DF325EDDBE0}" type="presParOf" srcId="{9392D130-F342-4677-8E9E-352E568E4B75}" destId="{1D3CACC3-4664-4D57-A752-C46229D7804A}" srcOrd="0" destOrd="0" presId="urn:microsoft.com/office/officeart/2005/8/layout/orgChart1"/>
    <dgm:cxn modelId="{496F0929-B721-496C-B140-801936083B3B}" type="presParOf" srcId="{9392D130-F342-4677-8E9E-352E568E4B75}" destId="{909B5825-F950-41A8-9F06-D46FA3567D3A}" srcOrd="1" destOrd="0" presId="urn:microsoft.com/office/officeart/2005/8/layout/orgChart1"/>
    <dgm:cxn modelId="{7C4E8230-714E-433A-B16C-6BA792FE75AE}" type="presParOf" srcId="{8CDF4958-1361-4DE6-B3BB-F8020FDBFBA6}" destId="{ECAF35B8-A328-4C7A-97BE-92FD58600298}" srcOrd="1" destOrd="0" presId="urn:microsoft.com/office/officeart/2005/8/layout/orgChart1"/>
    <dgm:cxn modelId="{B3C4C70C-AE84-48B7-A663-19181559BABC}" type="presParOf" srcId="{8CDF4958-1361-4DE6-B3BB-F8020FDBFBA6}" destId="{5F843369-50EC-4F54-BA1F-5DC861EF872E}" srcOrd="2" destOrd="0" presId="urn:microsoft.com/office/officeart/2005/8/layout/orgChart1"/>
    <dgm:cxn modelId="{CA7B158A-C39C-4FB8-BA88-BD544F3EE97E}" type="presParOf" srcId="{4180E6D8-5886-4DB8-A470-54532BB83018}" destId="{7AC789D4-C755-407A-BE14-48896B136294}" srcOrd="2" destOrd="0" presId="urn:microsoft.com/office/officeart/2005/8/layout/orgChart1"/>
    <dgm:cxn modelId="{324BE195-B607-42BA-A95C-B284D766C7CE}" type="presParOf" srcId="{71C4E132-52C0-427B-B4E3-C9F85A925172}" destId="{6576D3F8-075E-4A34-81DA-2099FF83D163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3EAF9-86A9-430D-94BB-0873B8D4A36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7B1973F-5D04-43DB-8406-A1D83466154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юридической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ответственности </a:t>
          </a:r>
        </a:p>
      </dgm:t>
    </dgm:pt>
    <dgm:pt modelId="{1F23B4ED-E3FE-4F8F-95CE-631597D807EF}" type="parTrans" cxnId="{1EE6AE36-4CFE-4746-9008-CFE63173F712}">
      <dgm:prSet/>
      <dgm:spPr/>
      <dgm:t>
        <a:bodyPr/>
        <a:lstStyle/>
        <a:p>
          <a:endParaRPr lang="ru-RU" sz="1400"/>
        </a:p>
      </dgm:t>
    </dgm:pt>
    <dgm:pt modelId="{48FC059A-063C-4863-866F-C15F7C89855F}" type="sibTrans" cxnId="{1EE6AE36-4CFE-4746-9008-CFE63173F712}">
      <dgm:prSet/>
      <dgm:spPr/>
      <dgm:t>
        <a:bodyPr/>
        <a:lstStyle/>
        <a:p>
          <a:endParaRPr lang="ru-RU" sz="1400"/>
        </a:p>
      </dgm:t>
    </dgm:pt>
    <dgm:pt modelId="{5D63B48A-0567-400D-B09D-52CDB329C6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законности</a:t>
          </a:r>
        </a:p>
      </dgm:t>
    </dgm:pt>
    <dgm:pt modelId="{529C6610-6755-4221-A438-CC5191C8A2E4}" type="parTrans" cxnId="{7D72C414-C34E-44C0-B2E6-FA9DB4A51352}">
      <dgm:prSet custT="1"/>
      <dgm:spPr/>
      <dgm:t>
        <a:bodyPr/>
        <a:lstStyle/>
        <a:p>
          <a:endParaRPr lang="ru-RU" sz="1400"/>
        </a:p>
      </dgm:t>
    </dgm:pt>
    <dgm:pt modelId="{2E0E1E42-467E-41AF-BF25-8FE24B908874}" type="sibTrans" cxnId="{7D72C414-C34E-44C0-B2E6-FA9DB4A51352}">
      <dgm:prSet/>
      <dgm:spPr/>
      <dgm:t>
        <a:bodyPr/>
        <a:lstStyle/>
        <a:p>
          <a:endParaRPr lang="ru-RU" sz="1400"/>
        </a:p>
      </dgm:t>
    </dgm:pt>
    <dgm:pt modelId="{510E86EB-BED6-4952-B4C4-4FDBED38B4B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гуманизма</a:t>
          </a:r>
        </a:p>
      </dgm:t>
    </dgm:pt>
    <dgm:pt modelId="{212B9151-36C5-4B21-B1E5-59F9490280BA}" type="parTrans" cxnId="{56E65256-3277-4495-9935-25C03CF9F04E}">
      <dgm:prSet custT="1"/>
      <dgm:spPr/>
      <dgm:t>
        <a:bodyPr/>
        <a:lstStyle/>
        <a:p>
          <a:endParaRPr lang="ru-RU" sz="1400"/>
        </a:p>
      </dgm:t>
    </dgm:pt>
    <dgm:pt modelId="{15D8EB0D-0382-418E-A180-4AD6F341AF7D}" type="sibTrans" cxnId="{56E65256-3277-4495-9935-25C03CF9F04E}">
      <dgm:prSet/>
      <dgm:spPr/>
      <dgm:t>
        <a:bodyPr/>
        <a:lstStyle/>
        <a:p>
          <a:endParaRPr lang="ru-RU" sz="1400"/>
        </a:p>
      </dgm:t>
    </dgm:pt>
    <dgm:pt modelId="{934351EA-ADD1-4B4B-92CC-FCBCE30AD3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неотвратимости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наказания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22D7BDF-168F-4F4F-954F-249A9F0BB810}" type="parTrans" cxnId="{D1589CBE-3C95-4CA4-9A4D-9F593F5F4FA8}">
      <dgm:prSet custT="1"/>
      <dgm:spPr/>
      <dgm:t>
        <a:bodyPr/>
        <a:lstStyle/>
        <a:p>
          <a:endParaRPr lang="ru-RU" sz="1400"/>
        </a:p>
      </dgm:t>
    </dgm:pt>
    <dgm:pt modelId="{209533BD-4D0A-4705-9815-B6B906C7FB84}" type="sibTrans" cxnId="{D1589CBE-3C95-4CA4-9A4D-9F593F5F4FA8}">
      <dgm:prSet/>
      <dgm:spPr/>
      <dgm:t>
        <a:bodyPr/>
        <a:lstStyle/>
        <a:p>
          <a:endParaRPr lang="ru-RU" sz="1400"/>
        </a:p>
      </dgm:t>
    </dgm:pt>
    <dgm:pt modelId="{9789320F-9DA2-4828-BDD9-EFC0DAFF09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равенства перед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законом</a:t>
          </a:r>
        </a:p>
      </dgm:t>
    </dgm:pt>
    <dgm:pt modelId="{736E50BA-2B48-4A87-B737-DA04891ADB99}" type="parTrans" cxnId="{2EDF3473-4045-46E1-80D7-D12DA54C4755}">
      <dgm:prSet custT="1"/>
      <dgm:spPr/>
      <dgm:t>
        <a:bodyPr/>
        <a:lstStyle/>
        <a:p>
          <a:endParaRPr lang="ru-RU" sz="1400"/>
        </a:p>
      </dgm:t>
    </dgm:pt>
    <dgm:pt modelId="{8D284DAD-B5E9-482E-BDEC-33AE07AD0E3D}" type="sibTrans" cxnId="{2EDF3473-4045-46E1-80D7-D12DA54C4755}">
      <dgm:prSet/>
      <dgm:spPr/>
      <dgm:t>
        <a:bodyPr/>
        <a:lstStyle/>
        <a:p>
          <a:endParaRPr lang="ru-RU" sz="1400"/>
        </a:p>
      </dgm:t>
    </dgm:pt>
    <dgm:pt modelId="{7371768D-2137-4EDE-97CB-80B4685F8C7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индивидуализации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ответственности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F49A493-FF2D-43D7-ACA2-2FE910585470}" type="parTrans" cxnId="{C6887825-3BBE-486C-8E53-8E1AE05A8360}">
      <dgm:prSet custT="1"/>
      <dgm:spPr/>
      <dgm:t>
        <a:bodyPr/>
        <a:lstStyle/>
        <a:p>
          <a:endParaRPr lang="ru-RU" sz="1400"/>
        </a:p>
      </dgm:t>
    </dgm:pt>
    <dgm:pt modelId="{9A022E82-93EC-487C-943F-C5C9D9BE8653}" type="sibTrans" cxnId="{C6887825-3BBE-486C-8E53-8E1AE05A8360}">
      <dgm:prSet/>
      <dgm:spPr/>
      <dgm:t>
        <a:bodyPr/>
        <a:lstStyle/>
        <a:p>
          <a:endParaRPr lang="ru-RU" sz="1400"/>
        </a:p>
      </dgm:t>
    </dgm:pt>
    <dgm:pt modelId="{05E8A9B7-DD87-4D6C-AB2F-B2CF7449BF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справедливости</a:t>
          </a:r>
        </a:p>
      </dgm:t>
    </dgm:pt>
    <dgm:pt modelId="{CB6EF4DE-99F8-4711-BE9B-9F8CC1261E70}" type="parTrans" cxnId="{3A2C7ACF-B95B-4330-88B3-A2C216884200}">
      <dgm:prSet custT="1"/>
      <dgm:spPr/>
      <dgm:t>
        <a:bodyPr/>
        <a:lstStyle/>
        <a:p>
          <a:endParaRPr lang="ru-RU" sz="1400"/>
        </a:p>
      </dgm:t>
    </dgm:pt>
    <dgm:pt modelId="{F363A4EE-4A37-49DC-AF72-BBC8A9549C3E}" type="sibTrans" cxnId="{3A2C7ACF-B95B-4330-88B3-A2C216884200}">
      <dgm:prSet/>
      <dgm:spPr/>
      <dgm:t>
        <a:bodyPr/>
        <a:lstStyle/>
        <a:p>
          <a:endParaRPr lang="ru-RU" sz="1400"/>
        </a:p>
      </dgm:t>
    </dgm:pt>
    <dgm:pt modelId="{98BEA740-3EEC-4DFA-A87F-5E9685EDF72D}" type="pres">
      <dgm:prSet presAssocID="{6A23EAF9-86A9-430D-94BB-0873B8D4A3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5D8373-25E8-4DF6-8594-77B677D360E4}" type="pres">
      <dgm:prSet presAssocID="{C7B1973F-5D04-43DB-8406-A1D834661546}" presName="centerShape" presStyleLbl="node0" presStyleIdx="0" presStyleCnt="1" custScaleX="236677" custLinFactNeighborX="-971" custLinFactNeighborY="-2583"/>
      <dgm:spPr/>
      <dgm:t>
        <a:bodyPr/>
        <a:lstStyle/>
        <a:p>
          <a:endParaRPr lang="ru-RU"/>
        </a:p>
      </dgm:t>
    </dgm:pt>
    <dgm:pt modelId="{01F1CC75-16C5-4097-B670-3421525D88D3}" type="pres">
      <dgm:prSet presAssocID="{529C6610-6755-4221-A438-CC5191C8A2E4}" presName="Name9" presStyleLbl="parChTrans1D2" presStyleIdx="0" presStyleCnt="6"/>
      <dgm:spPr/>
      <dgm:t>
        <a:bodyPr/>
        <a:lstStyle/>
        <a:p>
          <a:endParaRPr lang="ru-RU"/>
        </a:p>
      </dgm:t>
    </dgm:pt>
    <dgm:pt modelId="{B3B949A5-D956-43FE-B407-554A75D5EFF3}" type="pres">
      <dgm:prSet presAssocID="{529C6610-6755-4221-A438-CC5191C8A2E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14A9B57-C56B-486F-8778-0746C9B648E5}" type="pres">
      <dgm:prSet presAssocID="{5D63B48A-0567-400D-B09D-52CDB329C690}" presName="node" presStyleLbl="node1" presStyleIdx="0" presStyleCnt="6" custScaleX="177913" custRadScaleRad="187818" custRadScaleInc="-25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5AB11-2819-4857-A554-7D0AD5DF7C15}" type="pres">
      <dgm:prSet presAssocID="{212B9151-36C5-4B21-B1E5-59F9490280BA}" presName="Name9" presStyleLbl="parChTrans1D2" presStyleIdx="1" presStyleCnt="6"/>
      <dgm:spPr/>
      <dgm:t>
        <a:bodyPr/>
        <a:lstStyle/>
        <a:p>
          <a:endParaRPr lang="ru-RU"/>
        </a:p>
      </dgm:t>
    </dgm:pt>
    <dgm:pt modelId="{BBB89E8E-D914-4131-9D36-DE6387A4BC4C}" type="pres">
      <dgm:prSet presAssocID="{212B9151-36C5-4B21-B1E5-59F9490280B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762C92D-07D8-4037-85F3-EADEEF523A77}" type="pres">
      <dgm:prSet presAssocID="{510E86EB-BED6-4952-B4C4-4FDBED38B4B2}" presName="node" presStyleLbl="node1" presStyleIdx="1" presStyleCnt="6" custScaleX="168604" custRadScaleRad="173101" custRadScaleInc="55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1575E-AEAD-4E66-AC95-BF57583E2E97}" type="pres">
      <dgm:prSet presAssocID="{822D7BDF-168F-4F4F-954F-249A9F0BB810}" presName="Name9" presStyleLbl="parChTrans1D2" presStyleIdx="2" presStyleCnt="6"/>
      <dgm:spPr/>
      <dgm:t>
        <a:bodyPr/>
        <a:lstStyle/>
        <a:p>
          <a:endParaRPr lang="ru-RU"/>
        </a:p>
      </dgm:t>
    </dgm:pt>
    <dgm:pt modelId="{62425094-98BC-4734-B929-0C8D25C27218}" type="pres">
      <dgm:prSet presAssocID="{822D7BDF-168F-4F4F-954F-249A9F0BB81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E6B0365-076D-47A3-82EB-B220043DBF27}" type="pres">
      <dgm:prSet presAssocID="{934351EA-ADD1-4B4B-92CC-FCBCE30AD359}" presName="node" presStyleLbl="node1" presStyleIdx="2" presStyleCnt="6" custScaleX="168740" custRadScaleRad="177473" custRadScaleInc="-38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109E-5170-46B7-9467-10D094C8E1CB}" type="pres">
      <dgm:prSet presAssocID="{736E50BA-2B48-4A87-B737-DA04891ADB99}" presName="Name9" presStyleLbl="parChTrans1D2" presStyleIdx="3" presStyleCnt="6"/>
      <dgm:spPr/>
      <dgm:t>
        <a:bodyPr/>
        <a:lstStyle/>
        <a:p>
          <a:endParaRPr lang="ru-RU"/>
        </a:p>
      </dgm:t>
    </dgm:pt>
    <dgm:pt modelId="{C3CDE682-AF5E-48F0-B513-946D02D32C70}" type="pres">
      <dgm:prSet presAssocID="{736E50BA-2B48-4A87-B737-DA04891ADB9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C1D0513-36F1-4FD1-86F5-CE1F06042DCE}" type="pres">
      <dgm:prSet presAssocID="{9789320F-9DA2-4828-BDD9-EFC0DAFF0940}" presName="node" presStyleLbl="node1" presStyleIdx="3" presStyleCnt="6" custScaleX="203684" custRadScaleRad="86341" custRadScaleInc="3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342FB-3144-4E03-BB35-FFA25E38C27E}" type="pres">
      <dgm:prSet presAssocID="{CF49A493-FF2D-43D7-ACA2-2FE910585470}" presName="Name9" presStyleLbl="parChTrans1D2" presStyleIdx="4" presStyleCnt="6"/>
      <dgm:spPr/>
      <dgm:t>
        <a:bodyPr/>
        <a:lstStyle/>
        <a:p>
          <a:endParaRPr lang="ru-RU"/>
        </a:p>
      </dgm:t>
    </dgm:pt>
    <dgm:pt modelId="{0B609E59-E3E3-4E4C-98C8-DB5363EFCD6B}" type="pres">
      <dgm:prSet presAssocID="{CF49A493-FF2D-43D7-ACA2-2FE91058547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EE94E65-F20E-4DF3-97C0-9DBA0B7BE8A1}" type="pres">
      <dgm:prSet presAssocID="{7371768D-2137-4EDE-97CB-80B4685F8C70}" presName="node" presStyleLbl="node1" presStyleIdx="4" presStyleCnt="6" custScaleX="207465" custRadScaleRad="96728" custRadScaleInc="39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E59D7-CA36-47C7-8A76-BF28B0472CDD}" type="pres">
      <dgm:prSet presAssocID="{CB6EF4DE-99F8-4711-BE9B-9F8CC1261E70}" presName="Name9" presStyleLbl="parChTrans1D2" presStyleIdx="5" presStyleCnt="6"/>
      <dgm:spPr/>
      <dgm:t>
        <a:bodyPr/>
        <a:lstStyle/>
        <a:p>
          <a:endParaRPr lang="ru-RU"/>
        </a:p>
      </dgm:t>
    </dgm:pt>
    <dgm:pt modelId="{868F4BBE-39E4-45D1-A832-07F7E6359D98}" type="pres">
      <dgm:prSet presAssocID="{CB6EF4DE-99F8-4711-BE9B-9F8CC1261E7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9B0B03B-08E2-45BF-AEDC-7F7B74FFC3BA}" type="pres">
      <dgm:prSet presAssocID="{05E8A9B7-DD87-4D6C-AB2F-B2CF7449BFD4}" presName="node" presStyleLbl="node1" presStyleIdx="5" presStyleCnt="6" custScaleX="177309" custRadScaleRad="188325" custRadScaleInc="-15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3B6E0-91CF-48CB-AB87-8FBD96466A55}" type="presOf" srcId="{529C6610-6755-4221-A438-CC5191C8A2E4}" destId="{01F1CC75-16C5-4097-B670-3421525D88D3}" srcOrd="0" destOrd="0" presId="urn:microsoft.com/office/officeart/2005/8/layout/radial1"/>
    <dgm:cxn modelId="{1E67634F-F042-43B1-8F17-A4D9A38D1601}" type="presOf" srcId="{C7B1973F-5D04-43DB-8406-A1D834661546}" destId="{7B5D8373-25E8-4DF6-8594-77B677D360E4}" srcOrd="0" destOrd="0" presId="urn:microsoft.com/office/officeart/2005/8/layout/radial1"/>
    <dgm:cxn modelId="{347647BC-E991-45B1-A7A1-DF75F7DC82AE}" type="presOf" srcId="{212B9151-36C5-4B21-B1E5-59F9490280BA}" destId="{06C5AB11-2819-4857-A554-7D0AD5DF7C15}" srcOrd="0" destOrd="0" presId="urn:microsoft.com/office/officeart/2005/8/layout/radial1"/>
    <dgm:cxn modelId="{B84D155E-1BF5-4DE9-B242-5EB5D6813A42}" type="presOf" srcId="{9789320F-9DA2-4828-BDD9-EFC0DAFF0940}" destId="{4C1D0513-36F1-4FD1-86F5-CE1F06042DCE}" srcOrd="0" destOrd="0" presId="urn:microsoft.com/office/officeart/2005/8/layout/radial1"/>
    <dgm:cxn modelId="{75FBB034-FE71-409D-9681-CA083C0A8302}" type="presOf" srcId="{6A23EAF9-86A9-430D-94BB-0873B8D4A367}" destId="{98BEA740-3EEC-4DFA-A87F-5E9685EDF72D}" srcOrd="0" destOrd="0" presId="urn:microsoft.com/office/officeart/2005/8/layout/radial1"/>
    <dgm:cxn modelId="{7D72C414-C34E-44C0-B2E6-FA9DB4A51352}" srcId="{C7B1973F-5D04-43DB-8406-A1D834661546}" destId="{5D63B48A-0567-400D-B09D-52CDB329C690}" srcOrd="0" destOrd="0" parTransId="{529C6610-6755-4221-A438-CC5191C8A2E4}" sibTransId="{2E0E1E42-467E-41AF-BF25-8FE24B908874}"/>
    <dgm:cxn modelId="{B215821E-F6CC-433F-B39C-F339699A6F01}" type="presOf" srcId="{822D7BDF-168F-4F4F-954F-249A9F0BB810}" destId="{E5F1575E-AEAD-4E66-AC95-BF57583E2E97}" srcOrd="0" destOrd="0" presId="urn:microsoft.com/office/officeart/2005/8/layout/radial1"/>
    <dgm:cxn modelId="{C6887825-3BBE-486C-8E53-8E1AE05A8360}" srcId="{C7B1973F-5D04-43DB-8406-A1D834661546}" destId="{7371768D-2137-4EDE-97CB-80B4685F8C70}" srcOrd="4" destOrd="0" parTransId="{CF49A493-FF2D-43D7-ACA2-2FE910585470}" sibTransId="{9A022E82-93EC-487C-943F-C5C9D9BE8653}"/>
    <dgm:cxn modelId="{94ABC50D-9EDA-4B0E-BDDC-E4483763D66B}" type="presOf" srcId="{CB6EF4DE-99F8-4711-BE9B-9F8CC1261E70}" destId="{868F4BBE-39E4-45D1-A832-07F7E6359D98}" srcOrd="1" destOrd="0" presId="urn:microsoft.com/office/officeart/2005/8/layout/radial1"/>
    <dgm:cxn modelId="{C9196CE3-D5D6-4B26-A4CD-B04C068DF01B}" type="presOf" srcId="{529C6610-6755-4221-A438-CC5191C8A2E4}" destId="{B3B949A5-D956-43FE-B407-554A75D5EFF3}" srcOrd="1" destOrd="0" presId="urn:microsoft.com/office/officeart/2005/8/layout/radial1"/>
    <dgm:cxn modelId="{2EDF3473-4045-46E1-80D7-D12DA54C4755}" srcId="{C7B1973F-5D04-43DB-8406-A1D834661546}" destId="{9789320F-9DA2-4828-BDD9-EFC0DAFF0940}" srcOrd="3" destOrd="0" parTransId="{736E50BA-2B48-4A87-B737-DA04891ADB99}" sibTransId="{8D284DAD-B5E9-482E-BDEC-33AE07AD0E3D}"/>
    <dgm:cxn modelId="{54C07000-8EB5-4E3E-9AE6-D95459B31FEA}" type="presOf" srcId="{5D63B48A-0567-400D-B09D-52CDB329C690}" destId="{B14A9B57-C56B-486F-8778-0746C9B648E5}" srcOrd="0" destOrd="0" presId="urn:microsoft.com/office/officeart/2005/8/layout/radial1"/>
    <dgm:cxn modelId="{253F7EBC-3207-4636-8E04-7B693A8AF608}" type="presOf" srcId="{7371768D-2137-4EDE-97CB-80B4685F8C70}" destId="{2EE94E65-F20E-4DF3-97C0-9DBA0B7BE8A1}" srcOrd="0" destOrd="0" presId="urn:microsoft.com/office/officeart/2005/8/layout/radial1"/>
    <dgm:cxn modelId="{1EE6AE36-4CFE-4746-9008-CFE63173F712}" srcId="{6A23EAF9-86A9-430D-94BB-0873B8D4A367}" destId="{C7B1973F-5D04-43DB-8406-A1D834661546}" srcOrd="0" destOrd="0" parTransId="{1F23B4ED-E3FE-4F8F-95CE-631597D807EF}" sibTransId="{48FC059A-063C-4863-866F-C15F7C89855F}"/>
    <dgm:cxn modelId="{F346CC59-8341-420A-83AA-5BAB3286B950}" type="presOf" srcId="{736E50BA-2B48-4A87-B737-DA04891ADB99}" destId="{06AE109E-5170-46B7-9467-10D094C8E1CB}" srcOrd="0" destOrd="0" presId="urn:microsoft.com/office/officeart/2005/8/layout/radial1"/>
    <dgm:cxn modelId="{91DBD125-3DEC-42DC-BF19-E619FB53EE36}" type="presOf" srcId="{822D7BDF-168F-4F4F-954F-249A9F0BB810}" destId="{62425094-98BC-4734-B929-0C8D25C27218}" srcOrd="1" destOrd="0" presId="urn:microsoft.com/office/officeart/2005/8/layout/radial1"/>
    <dgm:cxn modelId="{9DEE230D-5FDC-4CFB-A550-C0794E770C33}" type="presOf" srcId="{736E50BA-2B48-4A87-B737-DA04891ADB99}" destId="{C3CDE682-AF5E-48F0-B513-946D02D32C70}" srcOrd="1" destOrd="0" presId="urn:microsoft.com/office/officeart/2005/8/layout/radial1"/>
    <dgm:cxn modelId="{56E65256-3277-4495-9935-25C03CF9F04E}" srcId="{C7B1973F-5D04-43DB-8406-A1D834661546}" destId="{510E86EB-BED6-4952-B4C4-4FDBED38B4B2}" srcOrd="1" destOrd="0" parTransId="{212B9151-36C5-4B21-B1E5-59F9490280BA}" sibTransId="{15D8EB0D-0382-418E-A180-4AD6F341AF7D}"/>
    <dgm:cxn modelId="{90F9FD8E-8505-4F6D-8603-DDB8DFE6E74C}" type="presOf" srcId="{934351EA-ADD1-4B4B-92CC-FCBCE30AD359}" destId="{3E6B0365-076D-47A3-82EB-B220043DBF27}" srcOrd="0" destOrd="0" presId="urn:microsoft.com/office/officeart/2005/8/layout/radial1"/>
    <dgm:cxn modelId="{60A224B3-D5AE-4294-8D31-1AA1300B451C}" type="presOf" srcId="{CF49A493-FF2D-43D7-ACA2-2FE910585470}" destId="{0FC342FB-3144-4E03-BB35-FFA25E38C27E}" srcOrd="0" destOrd="0" presId="urn:microsoft.com/office/officeart/2005/8/layout/radial1"/>
    <dgm:cxn modelId="{3A2C7ACF-B95B-4330-88B3-A2C216884200}" srcId="{C7B1973F-5D04-43DB-8406-A1D834661546}" destId="{05E8A9B7-DD87-4D6C-AB2F-B2CF7449BFD4}" srcOrd="5" destOrd="0" parTransId="{CB6EF4DE-99F8-4711-BE9B-9F8CC1261E70}" sibTransId="{F363A4EE-4A37-49DC-AF72-BBC8A9549C3E}"/>
    <dgm:cxn modelId="{03FE7A39-0BEC-41B5-8984-4CB826085D10}" type="presOf" srcId="{CB6EF4DE-99F8-4711-BE9B-9F8CC1261E70}" destId="{EF8E59D7-CA36-47C7-8A76-BF28B0472CDD}" srcOrd="0" destOrd="0" presId="urn:microsoft.com/office/officeart/2005/8/layout/radial1"/>
    <dgm:cxn modelId="{D1589CBE-3C95-4CA4-9A4D-9F593F5F4FA8}" srcId="{C7B1973F-5D04-43DB-8406-A1D834661546}" destId="{934351EA-ADD1-4B4B-92CC-FCBCE30AD359}" srcOrd="2" destOrd="0" parTransId="{822D7BDF-168F-4F4F-954F-249A9F0BB810}" sibTransId="{209533BD-4D0A-4705-9815-B6B906C7FB84}"/>
    <dgm:cxn modelId="{39B139CE-E6DB-4444-81ED-2B68456DF136}" type="presOf" srcId="{510E86EB-BED6-4952-B4C4-4FDBED38B4B2}" destId="{2762C92D-07D8-4037-85F3-EADEEF523A77}" srcOrd="0" destOrd="0" presId="urn:microsoft.com/office/officeart/2005/8/layout/radial1"/>
    <dgm:cxn modelId="{CDC1DDD9-E6D8-45B7-8ACA-8FF70FA9B677}" type="presOf" srcId="{CF49A493-FF2D-43D7-ACA2-2FE910585470}" destId="{0B609E59-E3E3-4E4C-98C8-DB5363EFCD6B}" srcOrd="1" destOrd="0" presId="urn:microsoft.com/office/officeart/2005/8/layout/radial1"/>
    <dgm:cxn modelId="{8A625254-8D34-4DCD-AC7A-9CC3342FF214}" type="presOf" srcId="{05E8A9B7-DD87-4D6C-AB2F-B2CF7449BFD4}" destId="{D9B0B03B-08E2-45BF-AEDC-7F7B74FFC3BA}" srcOrd="0" destOrd="0" presId="urn:microsoft.com/office/officeart/2005/8/layout/radial1"/>
    <dgm:cxn modelId="{C26C0BAB-9B23-4B9E-ABA8-92D2A4CE4F75}" type="presOf" srcId="{212B9151-36C5-4B21-B1E5-59F9490280BA}" destId="{BBB89E8E-D914-4131-9D36-DE6387A4BC4C}" srcOrd="1" destOrd="0" presId="urn:microsoft.com/office/officeart/2005/8/layout/radial1"/>
    <dgm:cxn modelId="{D4B7134F-B74D-44E5-9E65-D0B87D7CCC97}" type="presParOf" srcId="{98BEA740-3EEC-4DFA-A87F-5E9685EDF72D}" destId="{7B5D8373-25E8-4DF6-8594-77B677D360E4}" srcOrd="0" destOrd="0" presId="urn:microsoft.com/office/officeart/2005/8/layout/radial1"/>
    <dgm:cxn modelId="{77CD7813-1781-42D5-840B-BF34A3859865}" type="presParOf" srcId="{98BEA740-3EEC-4DFA-A87F-5E9685EDF72D}" destId="{01F1CC75-16C5-4097-B670-3421525D88D3}" srcOrd="1" destOrd="0" presId="urn:microsoft.com/office/officeart/2005/8/layout/radial1"/>
    <dgm:cxn modelId="{C4AD34DF-5E89-484F-AD0B-869D8FA1FB8E}" type="presParOf" srcId="{01F1CC75-16C5-4097-B670-3421525D88D3}" destId="{B3B949A5-D956-43FE-B407-554A75D5EFF3}" srcOrd="0" destOrd="0" presId="urn:microsoft.com/office/officeart/2005/8/layout/radial1"/>
    <dgm:cxn modelId="{FAF235BF-334D-4B45-9427-0C901C4D74D8}" type="presParOf" srcId="{98BEA740-3EEC-4DFA-A87F-5E9685EDF72D}" destId="{B14A9B57-C56B-486F-8778-0746C9B648E5}" srcOrd="2" destOrd="0" presId="urn:microsoft.com/office/officeart/2005/8/layout/radial1"/>
    <dgm:cxn modelId="{B3D25718-93F3-4F31-ABAB-D5077488BCF5}" type="presParOf" srcId="{98BEA740-3EEC-4DFA-A87F-5E9685EDF72D}" destId="{06C5AB11-2819-4857-A554-7D0AD5DF7C15}" srcOrd="3" destOrd="0" presId="urn:microsoft.com/office/officeart/2005/8/layout/radial1"/>
    <dgm:cxn modelId="{8ADFA666-0A4E-4E34-9A1D-400A2B9AC9E3}" type="presParOf" srcId="{06C5AB11-2819-4857-A554-7D0AD5DF7C15}" destId="{BBB89E8E-D914-4131-9D36-DE6387A4BC4C}" srcOrd="0" destOrd="0" presId="urn:microsoft.com/office/officeart/2005/8/layout/radial1"/>
    <dgm:cxn modelId="{188C80D8-5915-464E-AE37-429900A16B67}" type="presParOf" srcId="{98BEA740-3EEC-4DFA-A87F-5E9685EDF72D}" destId="{2762C92D-07D8-4037-85F3-EADEEF523A77}" srcOrd="4" destOrd="0" presId="urn:microsoft.com/office/officeart/2005/8/layout/radial1"/>
    <dgm:cxn modelId="{E5CA4308-44BD-4551-936B-7EDD890EC79F}" type="presParOf" srcId="{98BEA740-3EEC-4DFA-A87F-5E9685EDF72D}" destId="{E5F1575E-AEAD-4E66-AC95-BF57583E2E97}" srcOrd="5" destOrd="0" presId="urn:microsoft.com/office/officeart/2005/8/layout/radial1"/>
    <dgm:cxn modelId="{921B5183-7DB6-41F4-859A-5CC644FF6D11}" type="presParOf" srcId="{E5F1575E-AEAD-4E66-AC95-BF57583E2E97}" destId="{62425094-98BC-4734-B929-0C8D25C27218}" srcOrd="0" destOrd="0" presId="urn:microsoft.com/office/officeart/2005/8/layout/radial1"/>
    <dgm:cxn modelId="{8DA499FD-704D-495A-AFEE-1A8DA7481703}" type="presParOf" srcId="{98BEA740-3EEC-4DFA-A87F-5E9685EDF72D}" destId="{3E6B0365-076D-47A3-82EB-B220043DBF27}" srcOrd="6" destOrd="0" presId="urn:microsoft.com/office/officeart/2005/8/layout/radial1"/>
    <dgm:cxn modelId="{69F654D7-E8D9-4DA8-9D6F-3581492944CD}" type="presParOf" srcId="{98BEA740-3EEC-4DFA-A87F-5E9685EDF72D}" destId="{06AE109E-5170-46B7-9467-10D094C8E1CB}" srcOrd="7" destOrd="0" presId="urn:microsoft.com/office/officeart/2005/8/layout/radial1"/>
    <dgm:cxn modelId="{342E2671-78D1-417A-BAD1-1369980B45CB}" type="presParOf" srcId="{06AE109E-5170-46B7-9467-10D094C8E1CB}" destId="{C3CDE682-AF5E-48F0-B513-946D02D32C70}" srcOrd="0" destOrd="0" presId="urn:microsoft.com/office/officeart/2005/8/layout/radial1"/>
    <dgm:cxn modelId="{65579840-E0D8-4FBF-B585-D2B233C90969}" type="presParOf" srcId="{98BEA740-3EEC-4DFA-A87F-5E9685EDF72D}" destId="{4C1D0513-36F1-4FD1-86F5-CE1F06042DCE}" srcOrd="8" destOrd="0" presId="urn:microsoft.com/office/officeart/2005/8/layout/radial1"/>
    <dgm:cxn modelId="{49A549A6-1E64-4CBA-B1B9-B423F59C267A}" type="presParOf" srcId="{98BEA740-3EEC-4DFA-A87F-5E9685EDF72D}" destId="{0FC342FB-3144-4E03-BB35-FFA25E38C27E}" srcOrd="9" destOrd="0" presId="urn:microsoft.com/office/officeart/2005/8/layout/radial1"/>
    <dgm:cxn modelId="{6FAEA7A8-F9EB-4F05-AFCA-2AF48AE073D5}" type="presParOf" srcId="{0FC342FB-3144-4E03-BB35-FFA25E38C27E}" destId="{0B609E59-E3E3-4E4C-98C8-DB5363EFCD6B}" srcOrd="0" destOrd="0" presId="urn:microsoft.com/office/officeart/2005/8/layout/radial1"/>
    <dgm:cxn modelId="{D6E4FEA1-CEF2-4A81-BEA5-C90290E4E270}" type="presParOf" srcId="{98BEA740-3EEC-4DFA-A87F-5E9685EDF72D}" destId="{2EE94E65-F20E-4DF3-97C0-9DBA0B7BE8A1}" srcOrd="10" destOrd="0" presId="urn:microsoft.com/office/officeart/2005/8/layout/radial1"/>
    <dgm:cxn modelId="{7A335E37-8A73-498F-9ECC-F69AB13A3B65}" type="presParOf" srcId="{98BEA740-3EEC-4DFA-A87F-5E9685EDF72D}" destId="{EF8E59D7-CA36-47C7-8A76-BF28B0472CDD}" srcOrd="11" destOrd="0" presId="urn:microsoft.com/office/officeart/2005/8/layout/radial1"/>
    <dgm:cxn modelId="{8598FFFD-CFFC-473D-B1AF-7310B37EFE4D}" type="presParOf" srcId="{EF8E59D7-CA36-47C7-8A76-BF28B0472CDD}" destId="{868F4BBE-39E4-45D1-A832-07F7E6359D98}" srcOrd="0" destOrd="0" presId="urn:microsoft.com/office/officeart/2005/8/layout/radial1"/>
    <dgm:cxn modelId="{0A7D4A1E-8B56-494B-934A-53F3B6AA844E}" type="presParOf" srcId="{98BEA740-3EEC-4DFA-A87F-5E9685EDF72D}" destId="{D9B0B03B-08E2-45BF-AEDC-7F7B74FFC3BA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397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A0E46BA-6197-429F-9E6F-5BF396AC30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39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218F-EA4C-412D-9B9D-1BD6A0CEF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D901-D6CE-4743-B5AF-360FD5E66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CD546-CA50-4FBF-854F-3163DFF755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A9FA2-CD36-450C-99E9-2614CD774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DC0D1-4A93-4F60-9C2D-A5E48445E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3751E-2076-44F7-B031-F8BE40CE5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C7B1C-A119-489B-B81E-AF8ABAACE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2417-E568-44BB-9237-F093530A6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6E6C-CD6C-4CF8-97DB-4A97D3449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64067-2B88-4B3F-90CF-B66870B2A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94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29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295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5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95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540C3302-654D-401A-B11D-1AEEA9BD86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458200" cy="1905000"/>
          </a:xfrm>
        </p:spPr>
        <p:txBody>
          <a:bodyPr/>
          <a:lstStyle/>
          <a:p>
            <a:r>
              <a:rPr lang="ru-RU" sz="3800" dirty="0" smtClean="0"/>
              <a:t>Юридическая ответственность и её виды</a:t>
            </a:r>
            <a:endParaRPr lang="ru-RU" sz="3800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571744"/>
            <a:ext cx="3000396" cy="225029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algn="ctr"/>
            <a:r>
              <a:rPr lang="ru-RU" dirty="0" smtClean="0"/>
              <a:t>Виды юридической ответственности</a:t>
            </a:r>
            <a:endParaRPr lang="ru-RU" dirty="0"/>
          </a:p>
        </p:txBody>
      </p:sp>
      <p:graphicFrame>
        <p:nvGraphicFramePr>
          <p:cNvPr id="5" name="Содержимое 24"/>
          <p:cNvGraphicFramePr>
            <a:graphicFrameLocks noGrp="1"/>
          </p:cNvGraphicFramePr>
          <p:nvPr>
            <p:ph idx="1"/>
          </p:nvPr>
        </p:nvGraphicFramePr>
        <p:xfrm>
          <a:off x="928662" y="2428868"/>
          <a:ext cx="8001055" cy="416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143272"/>
                <a:gridCol w="2714643"/>
              </a:tblGrid>
              <a:tr h="35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Вид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ответственности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что наступает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Наказание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algn="ctr"/>
            <a:r>
              <a:rPr lang="ru-RU" dirty="0" smtClean="0"/>
              <a:t>Виды юридической ответственности</a:t>
            </a:r>
            <a:endParaRPr lang="ru-RU" dirty="0"/>
          </a:p>
        </p:txBody>
      </p:sp>
      <p:graphicFrame>
        <p:nvGraphicFramePr>
          <p:cNvPr id="5" name="Содержимое 24"/>
          <p:cNvGraphicFramePr>
            <a:graphicFrameLocks noGrp="1"/>
          </p:cNvGraphicFramePr>
          <p:nvPr>
            <p:ph idx="1"/>
          </p:nvPr>
        </p:nvGraphicFramePr>
        <p:xfrm>
          <a:off x="928662" y="2348021"/>
          <a:ext cx="8001055" cy="4339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143272"/>
                <a:gridCol w="2714643"/>
              </a:tblGrid>
              <a:tr h="35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Вид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ответственности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За что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наступает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Наказание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77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Уголовная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преступление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Арест, лишение свободы,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конфискация имущества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Административная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нарушение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 сферах государственного управления и общественного порядка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Административные работы, штраф, краткосрочный арест до 15 суток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3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Дисциплинарная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нарушение трудовой, военной, учебной дисциплины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Замечание,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в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ыговор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строгий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выговор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увольнение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Материальная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нанесение имущественного ущерба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Возмещение ущерба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51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Гражданская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нарушение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имущественных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прав, договорных обязательств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Возмещение убытков, взыскание неустойки, компенсация морального вреда; прекращение или изменение правоотношения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Выберите ситуации, за которые наступает уголовная ответственность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10072"/>
          </a:xfrm>
        </p:spPr>
        <p:txBody>
          <a:bodyPr/>
          <a:lstStyle/>
          <a:p>
            <a:r>
              <a:rPr lang="ru-RU" sz="1700" i="1" dirty="0" smtClean="0"/>
              <a:t>Подростки залезли в чужой автомобиль и катались по городу. </a:t>
            </a:r>
            <a:endParaRPr lang="ru-RU" sz="1700" dirty="0" smtClean="0"/>
          </a:p>
          <a:p>
            <a:r>
              <a:rPr lang="ru-RU" sz="1700" i="1" dirty="0" smtClean="0"/>
              <a:t>Друзья решили посмотреть, как устроено ружье, купленное отцом одного из них. Играя, один направил ружье на другого и нажал курок. Неожиданно для обоих ружье выстрелило, один из подростков погиб. </a:t>
            </a:r>
            <a:endParaRPr lang="ru-RU" sz="1700" dirty="0" smtClean="0"/>
          </a:p>
          <a:p>
            <a:r>
              <a:rPr lang="ru-RU" sz="1700" i="1" dirty="0" smtClean="0"/>
              <a:t>Играя мячом во дворе, подросток разбил стекло.</a:t>
            </a:r>
            <a:endParaRPr lang="ru-RU" sz="1700" dirty="0" smtClean="0"/>
          </a:p>
          <a:p>
            <a:r>
              <a:rPr lang="ru-RU" sz="1700" i="1" dirty="0" smtClean="0"/>
              <a:t>На перемене подросток зашел в раздевалку и забрал понравившуюся чужую меховую шапку. </a:t>
            </a:r>
            <a:endParaRPr lang="ru-RU" sz="1700" dirty="0" smtClean="0"/>
          </a:p>
          <a:p>
            <a:r>
              <a:rPr lang="ru-RU" sz="1700" i="1" dirty="0" smtClean="0"/>
              <a:t>Подростки курили в школьном туалете.</a:t>
            </a:r>
            <a:endParaRPr lang="ru-RU" sz="1700" dirty="0" smtClean="0"/>
          </a:p>
          <a:p>
            <a:r>
              <a:rPr lang="ru-RU" sz="1700" i="1" dirty="0" smtClean="0"/>
              <a:t>Не успев подготовиться к контрольной работе, подросток позвонил директору школы и сообщил, что в школе заложена бомба. </a:t>
            </a:r>
            <a:endParaRPr lang="ru-RU" sz="1700" dirty="0" smtClean="0"/>
          </a:p>
          <a:p>
            <a:r>
              <a:rPr lang="ru-RU" sz="1700" i="1" dirty="0" smtClean="0"/>
              <a:t>Подросток остановил первоклассника и потребовал у него денег. </a:t>
            </a:r>
            <a:endParaRPr lang="ru-RU" sz="1700" dirty="0" smtClean="0"/>
          </a:p>
          <a:p>
            <a:r>
              <a:rPr lang="ru-RU" sz="1700" i="1" dirty="0" smtClean="0"/>
              <a:t>Подросток перебежал улицу на запрещающий сигнал светофора</a:t>
            </a:r>
            <a:endParaRPr lang="ru-RU" sz="17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1238240"/>
          </a:xfrm>
        </p:spPr>
        <p:txBody>
          <a:bodyPr/>
          <a:lstStyle/>
          <a:p>
            <a:pPr algn="ctr"/>
            <a:r>
              <a:rPr lang="ru-RU" dirty="0" smtClean="0"/>
              <a:t>Принципы юридической ответственности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85786" y="2285991"/>
          <a:ext cx="8358214" cy="457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6666"/>
                </a:solidFill>
              </a:rPr>
              <a:t>Кто из сказочных героев стал жертвой преступления, проявив преступную самонадеянность и пренебрегая  элементарными правилами техники безопасности?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38201" y="2428868"/>
            <a:ext cx="5805502" cy="4143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Красная Шапочка</a:t>
            </a:r>
          </a:p>
          <a:p>
            <a:pPr>
              <a:buNone/>
            </a:pPr>
            <a:r>
              <a:rPr lang="ru-RU" dirty="0" smtClean="0"/>
              <a:t>Б) Муха-Цокотуха</a:t>
            </a:r>
          </a:p>
          <a:p>
            <a:pPr>
              <a:buNone/>
            </a:pPr>
            <a:r>
              <a:rPr lang="ru-RU" dirty="0" smtClean="0"/>
              <a:t>В) Стойкий оловянный солдатик</a:t>
            </a:r>
          </a:p>
          <a:p>
            <a:pPr>
              <a:buNone/>
            </a:pPr>
            <a:r>
              <a:rPr lang="ru-RU" dirty="0" smtClean="0"/>
              <a:t>Г) Колобок</a:t>
            </a:r>
            <a:endParaRPr lang="ru-RU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000504"/>
            <a:ext cx="3393280" cy="2714624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000504"/>
            <a:ext cx="2000264" cy="2697851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786322"/>
            <a:ext cx="2520851" cy="192721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6666"/>
                </a:solidFill>
              </a:rPr>
              <a:t>Какое обвинение по степени  значимости  правонарушения  можно предъявить </a:t>
            </a:r>
            <a:r>
              <a:rPr lang="ru-RU" sz="2000" dirty="0" err="1" smtClean="0">
                <a:solidFill>
                  <a:srgbClr val="006666"/>
                </a:solidFill>
              </a:rPr>
              <a:t>Карабасу-Барабасу</a:t>
            </a:r>
            <a:r>
              <a:rPr lang="ru-RU" sz="2000" dirty="0" smtClean="0">
                <a:solidFill>
                  <a:srgbClr val="006666"/>
                </a:solidFill>
              </a:rPr>
              <a:t> как хозяину кукольного театра?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2428868"/>
            <a:ext cx="4591056" cy="4143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неуплата налогов</a:t>
            </a:r>
          </a:p>
          <a:p>
            <a:pPr>
              <a:buNone/>
            </a:pPr>
            <a:r>
              <a:rPr lang="ru-RU" dirty="0" smtClean="0"/>
              <a:t>Б) эксплуатация детского</a:t>
            </a:r>
            <a:br>
              <a:rPr lang="ru-RU" dirty="0" smtClean="0"/>
            </a:br>
            <a:r>
              <a:rPr lang="ru-RU" dirty="0" smtClean="0"/>
              <a:t>труда</a:t>
            </a:r>
          </a:p>
          <a:p>
            <a:pPr>
              <a:buNone/>
            </a:pPr>
            <a:r>
              <a:rPr lang="ru-RU" dirty="0" smtClean="0"/>
              <a:t>В) жестокое обращение</a:t>
            </a:r>
            <a:br>
              <a:rPr lang="ru-RU" dirty="0" smtClean="0"/>
            </a:br>
            <a:r>
              <a:rPr lang="ru-RU" dirty="0" smtClean="0"/>
              <a:t>с детьми</a:t>
            </a:r>
          </a:p>
          <a:p>
            <a:pPr>
              <a:buNone/>
            </a:pPr>
            <a:r>
              <a:rPr lang="ru-RU" dirty="0" smtClean="0"/>
              <a:t>Г) отсутствие лицензии</a:t>
            </a:r>
            <a:endParaRPr lang="ru-RU" dirty="0"/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385462"/>
            <a:ext cx="3404715" cy="435286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023926"/>
          </a:xfrm>
        </p:spPr>
        <p:txBody>
          <a:bodyPr/>
          <a:lstStyle/>
          <a:p>
            <a:r>
              <a:rPr lang="ru-RU" sz="2000" dirty="0" smtClean="0">
                <a:solidFill>
                  <a:srgbClr val="006666"/>
                </a:solidFill>
              </a:rPr>
              <a:t>Как с позиции юридических норм можно квалифицировать действия паука по отношению к Мухе-Цокотухе?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2428868"/>
            <a:ext cx="2876544" cy="4143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хулиганство</a:t>
            </a:r>
          </a:p>
          <a:p>
            <a:pPr>
              <a:buNone/>
            </a:pPr>
            <a:r>
              <a:rPr lang="ru-RU" dirty="0" smtClean="0"/>
              <a:t>Б) покушение</a:t>
            </a:r>
            <a:br>
              <a:rPr lang="ru-RU" dirty="0" smtClean="0"/>
            </a:br>
            <a:r>
              <a:rPr lang="ru-RU" dirty="0" smtClean="0"/>
              <a:t>на убийство</a:t>
            </a:r>
          </a:p>
          <a:p>
            <a:pPr>
              <a:buNone/>
            </a:pPr>
            <a:r>
              <a:rPr lang="ru-RU" dirty="0" smtClean="0"/>
              <a:t>В) терроризм</a:t>
            </a:r>
          </a:p>
          <a:p>
            <a:pPr>
              <a:buNone/>
            </a:pPr>
            <a:r>
              <a:rPr lang="ru-RU" dirty="0" smtClean="0"/>
              <a:t>Г) разбой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05" y="2857496"/>
            <a:ext cx="5610711" cy="384333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7429552" cy="15001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Почему именно государство устанавливает наказание за совершение правонарушений?</a:t>
            </a:r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786190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428868"/>
            <a:ext cx="7948642" cy="365760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Подобрать не менее трёх крылатых фраз, пословиц, поговорок, относящихся к понятиям «правонарушение» и «юридическая ответственность». Объяснить их значение.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Примеры: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</a:rPr>
              <a:t>Делаешь руками – отвечаешь головой.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</a:rPr>
              <a:t>Кто в чем сплошает, за то и отвечает.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</a:rPr>
              <a:t>Как ни вертись собака, а хвост </a:t>
            </a:r>
            <a:r>
              <a:rPr lang="ru-RU" dirty="0" smtClean="0">
                <a:solidFill>
                  <a:srgbClr val="0033CC"/>
                </a:solidFill>
              </a:rPr>
              <a:t>позади.</a:t>
            </a:r>
            <a:endParaRPr lang="ru-RU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7429552" cy="15001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Почему именно государство устанавливает наказание за совершение правонарушений?</a:t>
            </a:r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857628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правонарушения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0727204"/>
              </p:ext>
            </p:extLst>
          </p:nvPr>
        </p:nvGraphicFramePr>
        <p:xfrm>
          <a:off x="785786" y="2428868"/>
          <a:ext cx="8229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правонарушения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357430"/>
          <a:ext cx="82296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правонарушений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4573515"/>
              </p:ext>
            </p:extLst>
          </p:nvPr>
        </p:nvGraphicFramePr>
        <p:xfrm>
          <a:off x="785786" y="2357430"/>
          <a:ext cx="8229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правонарушений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2428868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7924800" cy="1143000"/>
          </a:xfrm>
        </p:spPr>
        <p:txBody>
          <a:bodyPr/>
          <a:lstStyle/>
          <a:p>
            <a:pPr algn="ctr"/>
            <a:r>
              <a:rPr lang="ru-RU" sz="2800" dirty="0" smtClean="0"/>
              <a:t>Классифицируйте указанные противоправные действия на проступки и преступления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81510"/>
          </a:xfrm>
        </p:spPr>
        <p:txBody>
          <a:bodyPr/>
          <a:lstStyle/>
          <a:p>
            <a:r>
              <a:rPr lang="ru-RU" dirty="0" smtClean="0"/>
              <a:t>грабеж</a:t>
            </a:r>
          </a:p>
          <a:p>
            <a:r>
              <a:rPr lang="ru-RU" dirty="0" smtClean="0"/>
              <a:t>торговля с рук в неустановленном месте</a:t>
            </a:r>
          </a:p>
          <a:p>
            <a:r>
              <a:rPr lang="ru-RU" dirty="0" smtClean="0"/>
              <a:t>кража</a:t>
            </a:r>
          </a:p>
          <a:p>
            <a:r>
              <a:rPr lang="ru-RU" dirty="0" smtClean="0"/>
              <a:t>невыполнение договора</a:t>
            </a:r>
          </a:p>
          <a:p>
            <a:r>
              <a:rPr lang="ru-RU" dirty="0" smtClean="0"/>
              <a:t>неоплаченный проезд в транспорте</a:t>
            </a:r>
          </a:p>
          <a:p>
            <a:r>
              <a:rPr lang="ru-RU" dirty="0" smtClean="0"/>
              <a:t>вымогательство</a:t>
            </a:r>
          </a:p>
          <a:p>
            <a:r>
              <a:rPr lang="ru-RU" dirty="0" smtClean="0"/>
              <a:t>повреждение ограды на детской площадке</a:t>
            </a:r>
          </a:p>
          <a:p>
            <a:r>
              <a:rPr lang="ru-RU" dirty="0" smtClean="0"/>
              <a:t>мошенничество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48" y="2714620"/>
            <a:ext cx="5072098" cy="3571892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4000" dirty="0" smtClean="0">
                <a:latin typeface="Bookman Old Style" pitchFamily="18" charset="0"/>
              </a:rPr>
              <a:t>КАКОВО ТВОЁ ДЕЯНИЕ,</a:t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4000" dirty="0" smtClean="0">
                <a:latin typeface="Bookman Old Style" pitchFamily="18" charset="0"/>
              </a:rPr>
              <a:t>ТАКОВО И ВОЗДАЯНИЕ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857232"/>
            <a:ext cx="3440411" cy="566655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Юридическая ответственность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2500306"/>
            <a:ext cx="7693025" cy="37242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/>
              <a:t>– это ответственность за совершенное правонарушение перед законом, выраженная в форме наказания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403</TotalTime>
  <Words>481</Words>
  <Application>Microsoft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Капсулы</vt:lpstr>
      <vt:lpstr>Юридическая ответственность и её виды</vt:lpstr>
      <vt:lpstr>Проблемный вопрос</vt:lpstr>
      <vt:lpstr>Признаки правонарушения</vt:lpstr>
      <vt:lpstr>Признаки правонарушения</vt:lpstr>
      <vt:lpstr>Виды правонарушений</vt:lpstr>
      <vt:lpstr>Виды правонарушений</vt:lpstr>
      <vt:lpstr>Классифицируйте указанные противоправные действия на проступки и преступления</vt:lpstr>
      <vt:lpstr>КАКОВО ТВОЁ ДЕЯНИЕ, ТАКОВО И ВОЗДАЯНИЕ</vt:lpstr>
      <vt:lpstr>Юридическая ответственность</vt:lpstr>
      <vt:lpstr>Виды юридической ответственности</vt:lpstr>
      <vt:lpstr>Виды юридической ответственности</vt:lpstr>
      <vt:lpstr>Выберите ситуации, за которые наступает уголовная ответственность</vt:lpstr>
      <vt:lpstr>Принципы юридической ответственности</vt:lpstr>
      <vt:lpstr>Кто из сказочных героев стал жертвой преступления, проявив преступную самонадеянность и пренебрегая  элементарными правилами техники безопасности?</vt:lpstr>
      <vt:lpstr>Какое обвинение по степени  значимости  правонарушения  можно предъявить Карабасу-Барабасу как хозяину кукольного театра?</vt:lpstr>
      <vt:lpstr>Как с позиции юридических норм можно квалифицировать действия паука по отношению к Мухе-Цокотухе?</vt:lpstr>
      <vt:lpstr>Проблемный вопрос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логики</dc:title>
  <dc:creator>Таня</dc:creator>
  <cp:lastModifiedBy>Semenova_N_A</cp:lastModifiedBy>
  <cp:revision>68</cp:revision>
  <dcterms:created xsi:type="dcterms:W3CDTF">2007-01-22T16:57:14Z</dcterms:created>
  <dcterms:modified xsi:type="dcterms:W3CDTF">2015-03-26T04:31:27Z</dcterms:modified>
</cp:coreProperties>
</file>