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94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0FC8F7-B88B-43F1-944F-B94D30425167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A8E588-9AFA-4C41-8EDD-5C8F64906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560840" cy="3600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ВЗАИМОДЕЙСТВИЕ ДОШКОЛЬНОГО ОБРАЗОВАТЕЛЬНОГО УЧРЕЖДЕНИЯ И СЕМЬИ В ВОСПИТАНИИ ЗДОРОВОГО РЕБЁНКА: ПРОБЛЕМЫ И ПЕРСПЕКТИВЫ»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912768" cy="2808312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r"/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(проекта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ГБ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№58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района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Дегтярева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Николаевна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848872" cy="627864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Педагогическая технология взаимодействия образовательного учреждения и семьи в формировании основ здорового образа  жизни - это элемент специальным образом организованного педагогического процесса, целенаправленно и гарантированно обеспечивающего становление, то есть сохранение, поддержание, укрепление и наращивание здоровья 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субъектов ,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единстве всех его составляющих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,со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стороны всех участников педагогического процесса: детей, родителей и педагогов.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3608" y="332656"/>
            <a:ext cx="7848872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теоретический и практический анализ эффективности взаимосвязи семьи и дошкольного образовательного учреждения в воспитании здорового ребёнка: проблемы и перспективы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636912"/>
            <a:ext cx="7848872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воспитание здорового ребёнка в семье и дошкольном образовательном учреждении.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509120"/>
            <a:ext cx="7776864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 семьи и дошкольного образовательного учреждения в воспитании здорового ребёнка</a:t>
            </a:r>
            <a:r>
              <a:rPr lang="ru-RU" sz="2400" dirty="0"/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206084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386104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6093296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32656"/>
            <a:ext cx="6192688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700808"/>
            <a:ext cx="7848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психолого-педагогическую литературу по проблеме взаимодействия дошкольного учреждения и семьи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средства, методы и формы воспитания здорового ребёнка в аспекте возможности их применения в работе с детьми дошкольного возраста;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эффективных форм и методов в работе с детьми дошкольного возраста.</a:t>
            </a:r>
          </a:p>
          <a:p>
            <a:pPr marL="342900" indent="-34290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6632"/>
            <a:ext cx="7992888" cy="6524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общественность.»                     В.А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Сухомлинский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3"/>
            <a:ext cx="8172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и детский сад  связаны формой преемственности и это облегчает непрерывность воспитания и обучения детей.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Важен принцип взаимопроникновения , а не принцип параллельности.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Важнейшим условием преемственности является установление доверительного делового контакта между семьей и детским садом, в ходе которого корректируется воспитательная позиция родителей и педагогов.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920880" cy="20162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«Лучше быть здоровым и богатым, чем бедным и больным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девиз сегодняшнего дня.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779912" y="2852936"/>
            <a:ext cx="2232248" cy="1440160"/>
          </a:xfrm>
          <a:prstGeom prst="downArrowCallo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4797152"/>
            <a:ext cx="7920880" cy="126188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 овладеть искусством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сохранения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укрепления здоровья 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920880" cy="497610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Проблема оздоровления детей – целенаправленная, систематически спланированная педагогическая работа дошкольного образовательного учреждения и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584176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Формы взаимодействия дошкольного учреждения с семьей.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852936"/>
            <a:ext cx="5904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самосовершенствование  педагогов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дошкольниками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051720" y="1772816"/>
            <a:ext cx="115212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084168" y="1772816"/>
            <a:ext cx="100811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328592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факторов</a:t>
            </a:r>
            <a:r>
              <a:rPr lang="ru-RU" sz="4000" dirty="0"/>
              <a:t>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411760" y="141277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16216" y="1484784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564904"/>
            <a:ext cx="3744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несовпадение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представлений, запросов и ожиданий родителей по отношению к дошкольному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492897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несовпадение представлений воспитателей о своих функциях в работе с семьей.</a:t>
            </a:r>
          </a:p>
          <a:p>
            <a:endParaRPr lang="ru-RU" dirty="0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660232" y="4725144"/>
            <a:ext cx="648072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123728" y="4725144"/>
            <a:ext cx="936104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380672"/>
            <a:ext cx="7992888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 факторы существенно снижают эффективность их взаимодействия с целью создания единого воспитательно-образовательного пространства.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Семья – важнейшая составляющая социальной ситуации развития ребенка, его ближайшее окружение. Помочь семье ориентироваться на психологию ребенка и создать полноценные условия для его развития, осознать проблемы в межличностных отношениях ребенка со взрослыми и детьми дома и найти пути их решения – одна из важнейших проблем современности.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3573016"/>
            <a:ext cx="7848872" cy="255454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Целью воспитания родителей является не передача им научных психолого-педагогических знаний, а формирование у них «педагогической компетенции» и «педагогической рефлексии»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российское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переживает сложный период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11760" y="263691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56176" y="256490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3608" y="4005064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идет становление новой государственности с признанием приоритета общечеловеческих ценностей,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3933056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экономическая нестабильность, ярко выраженное разделение населения по имущественному признаку, вооруженные конфликты, обострение экологических проблем.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3"/>
            <a:ext cx="8064896" cy="655564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596900" dist="381000" dir="9780000" sx="16000" sy="16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«Педагогическая компетентность» - это способность понять потребности детей и обеспечить возможность удовлетворять их, сделать ребенка счастливым, умение видеть какие-то вещи с точки зрения перспективы развития ребенка (Т.А. Куликова).</a:t>
            </a:r>
          </a:p>
          <a:p>
            <a:r>
              <a:rPr lang="ru-RU" sz="2800" dirty="0">
                <a:effectLst>
                  <a:outerShdw blurRad="596900" dist="381000" dir="9780000" sx="16000" sy="16000" algn="ctr" rotWithShape="0">
                    <a:srgbClr val="000000">
                      <a:alpha val="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«Педагогическая рефлексия» - это умение родителей анализировать собственную воспитательную деятельность, критически ее оценивать, находить причины своих педагогических ошибок, неэффективности используемых методов, осуществлять выбор методов воздействия на ребенка, адекватных его особенностям в конкретной ситуации (О.Л. Зверева).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164219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Факторы, влияющие на эффективность взаимодействия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детского сада и семьи.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9888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уровень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педагогической культуры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492896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996952"/>
            <a:ext cx="6840760" cy="240065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черты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педагогической культуры: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педагогический такт;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быть чутким;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быть справедливым и разумно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детям;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быть наблюдательным и способным прогнозировать развитие ребенка.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7332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взаимодействия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детского сада и семьи на основе сотрудничества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Одной из причин медленного ухудшения результатов в борьбе за снижение заболеваемости является недостаточная педагогическая культура семей.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4283968" y="1988840"/>
            <a:ext cx="720080" cy="19442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14908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 сна и отдыха в праздничные и выходные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времени проводят у телевизора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компьютера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потребность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движении удовлетворяется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полностью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1"/>
            <a:ext cx="806489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Организуя сотрудничество с семьей по воспитанию здорового ребенка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понимать тесную взаимосвязь данной работы с содержанием всей физкультурно-оздоровительной программы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уделять поиску новых форм и подходов к физическому развитию детей, базирующихся на многофакторном анализе внешних воздействий;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мониторинги о состоянии здоровья каждого ребёнка;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детского организма.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положения в совместной работе с семьёй: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72817"/>
            <a:ext cx="78488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которое достигается в том случае, если цели и задачи воспитания здорового ребенка хорошо понятны не только воспитателю, но и родителям, когда семья знакома с основным содержанием, методами и приемами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оздоровительной работой в детском саду, а педагоги используют лучший опыт семейного воспитания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Систематичность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последовательность работы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 соответствии с контрольным планом) в течение всего года и всего периода пребывания ребенка в детском саду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 каждому ребенку и к каждой семье на основе учета их интересов и способностей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Взаимное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доверие и взаимопонимание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педагогов и родителей на основе доброжелательной критики и самокритики. Укрепление авторитета педагога в семье, а родителей в детском саду.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Дифференцированный подход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работе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родителями.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052736"/>
            <a:ext cx="7992888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Психолого-педагогическое просвещение родителей с целью повышения их педагогической культуры – одно из направлений деятельности дошкольного учреждения. Положительные результаты в воспитании детей достигаются при умелом сочетании разных форм сотрудничества, при активном включении в эту работу всех членов коллектива дошкольного учреждения и членов семей воспитанников. К этой деятельности привлекается весь педагогический персонал учреждения, а также специалисты иного профиля (психолог, врач, медсестра, логопед, руководители кружков и секций дополнительного образования).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Проблему воспитания, развития и формирования здорового ребенка невозможно решить в полной мере без активного участия в этом родителей.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348880"/>
            <a:ext cx="3168352" cy="15030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Эффективные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сотрудничества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620688"/>
            <a:ext cx="2016224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620688"/>
            <a:ext cx="2160240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692696"/>
            <a:ext cx="2088232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физкультурные досуги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4293096"/>
            <a:ext cx="2088232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опыта семейного воспитания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4293096"/>
            <a:ext cx="2088232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Совместный просмотр видеофильмов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4293096"/>
            <a:ext cx="2088232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Домашние задания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2420888"/>
            <a:ext cx="2016224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педагогической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библиотеки по физ. воспитанию в семье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2420888"/>
            <a:ext cx="2016224" cy="144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 газеты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60648"/>
            <a:ext cx="6336704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Физкультурный досуг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301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1640" y="1340768"/>
            <a:ext cx="7488832" cy="489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1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3648" y="476672"/>
            <a:ext cx="7200800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264696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 родителей и педагогов в процессе оздоровления и воспитания дошкольников позволяет реализовывать принцип единства требований к воспитанию в дошкольном образовательном учреждении и семье, учитывать личностно-ориентированную направленность, активно вовлекать родителей в процесс воспитания и обучения, как участников единого образовательного пространства, оптимизировать разработку и внедрение совместных видов деятельности дошкольного образовательного учреждения  и родителей.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Социально-экономическая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ситуация, породившая распад духовных и нравственных ценностей, формирование специфических ценностных систем в различных слоях общества, привела к крушению прежнего мировоззрения, страху перед завтрашним днем, дезориентации человека в окружающем мире и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конфликтам личности, что получило яркое выражение не только среди взрослых людей, но и затронуло подрастающее поколение.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8478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dis7qbfy2e6w0i9hlterzb1682ua63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34076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7848872" cy="525658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сегодняшний день в России сложилась крайне отрицательная демографическая ситуация, когда каждое поколение родившихся по численности меньше поколения своих родителей и не может восполнить убыли населения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говорит о социальной катастрофе, связанной, прежде всего, с национальной безопасностью и состоянием здоровья будущего поколения. Поэтому проблема ухудшения здоровья населения страны и особенно детей становится национальной.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48872" cy="14401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фундамент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55776" y="2204864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660232" y="2204864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4221088"/>
            <a:ext cx="360040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Физического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221088"/>
            <a:ext cx="3384376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Психического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08518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Очевидна значимость формирования у детей определенной базы знаний и практических навыков здорового образа жизни, осознанной потребности в систематических занятиях физической культурой и спортом.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920880" cy="22467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условиях системного рассогласования отношений человека с внешней природной средой необходим пересмотр педагогических путей и условий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воспитания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потребность в создании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708920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гибких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социально-педагогических технологий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воспитания личности в условиях государственных воспитательно-образовательных учреждений.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инновационных технологий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позволит сформировать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691680" y="1628800"/>
            <a:ext cx="86409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876256" y="1628800"/>
            <a:ext cx="864096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2708920"/>
            <a:ext cx="4968552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основы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развить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ребенка чувство сопереживания другим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людям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определенные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позволяющие предупреждать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поведение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776864" cy="13849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активного взаимодействия в системе «ребенок – родитель – педагог» невозможно эффективное развитие ребенка.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979712" y="2060848"/>
            <a:ext cx="1152128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28184" y="1988840"/>
            <a:ext cx="1008112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284984"/>
            <a:ext cx="7776864" cy="2954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педагогической модели взаимодействия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семьи по формированию основ здорового образа жизни является воспитание не только физически крепкого ребёнка, но и цельной личности с устойчивой нервной системой, готовой к успешной бытовой, трудовой и социальной адаптации к реальным условиям жизни, к интеграции в обществе.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решить следующие задачи: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развивающую среду – пространство самореализации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Помочь ребёнку накопить необходимый опыт и знания для успешного выполнения главных задач воспитательно-оздоровительной работы по укреплению его физического и психического здоровья.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Сформировать через активную деятельность здоровый организм ребенка его динамическое и устойчивое состояние к экстремальным ситуациям.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1423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«ВЗАИМОДЕЙСТВИЕ ДОШКОЛЬНОГО ОБРАЗОВАТЕЛЬНОГО УЧРЕЖДЕНИЯ И СЕМЬИ В ВОСПИТАНИИ ЗДОРОВОГО РЕБЁНКА: ПРОБЛЕМЫ И ПЕРСПЕКТИВЫ» </vt:lpstr>
      <vt:lpstr>                Введение</vt:lpstr>
      <vt:lpstr>Слайд 3</vt:lpstr>
      <vt:lpstr>Слайд 4</vt:lpstr>
      <vt:lpstr>        Дошкольный возраст              – это  фундамент здоровья</vt:lpstr>
      <vt:lpstr>Слайд 6</vt:lpstr>
      <vt:lpstr>Использование инновационных технологий позволит сформировать</vt:lpstr>
      <vt:lpstr>Слайд 8</vt:lpstr>
      <vt:lpstr>Необходимо решить следующие задачи:</vt:lpstr>
      <vt:lpstr>Слайд 10</vt:lpstr>
      <vt:lpstr>Слайд 11</vt:lpstr>
      <vt:lpstr>Слайд 12</vt:lpstr>
      <vt:lpstr>Слайд 13</vt:lpstr>
      <vt:lpstr>Слайд 14</vt:lpstr>
      <vt:lpstr>«Лучше быть здоровым и богатым, чем бедным и больным» –  девиз сегодняшнего дня.</vt:lpstr>
      <vt:lpstr>Слайд 16</vt:lpstr>
      <vt:lpstr>Формы взаимодействия дошкольного учреждения с семьей.</vt:lpstr>
      <vt:lpstr>Слайд 18</vt:lpstr>
      <vt:lpstr>Слайд 19</vt:lpstr>
      <vt:lpstr>Слайд 20</vt:lpstr>
      <vt:lpstr>Факторы, влияющие на эффективность взаимодействия  детского сада и семьи. </vt:lpstr>
      <vt:lpstr>Слайд 22</vt:lpstr>
      <vt:lpstr>Слайд 23</vt:lpstr>
      <vt:lpstr>Основные положения в совместной работе с семьёй:</vt:lpstr>
      <vt:lpstr>Дифференцированный подход  в работе  с родителями.</vt:lpstr>
      <vt:lpstr>Эффективные   формы сотрудничества</vt:lpstr>
      <vt:lpstr>Слайд 27</vt:lpstr>
      <vt:lpstr>Слайд 28</vt:lpstr>
      <vt:lpstr>               Заключение 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Елена</cp:lastModifiedBy>
  <cp:revision>73</cp:revision>
  <dcterms:created xsi:type="dcterms:W3CDTF">2012-06-25T13:54:35Z</dcterms:created>
  <dcterms:modified xsi:type="dcterms:W3CDTF">2015-02-20T16:50:50Z</dcterms:modified>
</cp:coreProperties>
</file>