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tx2">
                    <a:lumMod val="50000"/>
                  </a:schemeClr>
                </a:solidFill>
              </a:rPr>
              <a:t>Явления природы</a:t>
            </a:r>
            <a:endParaRPr lang="ru-RU" sz="7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216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Снегопад</a:t>
            </a:r>
            <a:endParaRPr lang="ru-RU" dirty="0"/>
          </a:p>
        </p:txBody>
      </p:sp>
      <p:pic>
        <p:nvPicPr>
          <p:cNvPr id="9218" name="Picture 2" descr="C:\Users\Надежда\Desktop\003980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893725" cy="430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05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Засуха</a:t>
            </a:r>
            <a:endParaRPr lang="ru-RU" dirty="0"/>
          </a:p>
        </p:txBody>
      </p:sp>
      <p:pic>
        <p:nvPicPr>
          <p:cNvPr id="10242" name="Picture 2" descr="C:\Users\Надежда\Desktop\waters-in-lam-takong-dam-in-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099786" cy="472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17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Лавина</a:t>
            </a:r>
            <a:endParaRPr lang="ru-RU" dirty="0"/>
          </a:p>
        </p:txBody>
      </p:sp>
      <p:pic>
        <p:nvPicPr>
          <p:cNvPr id="11266" name="Picture 2" descr="C:\Users\Надежда\Desktop\img_37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408712" cy="48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11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Торнадо</a:t>
            </a:r>
            <a:endParaRPr lang="ru-RU" dirty="0"/>
          </a:p>
        </p:txBody>
      </p:sp>
      <p:pic>
        <p:nvPicPr>
          <p:cNvPr id="13314" name="Picture 2" descr="C:\Users\Надежда\Desktop\89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61220"/>
            <a:ext cx="6215732" cy="466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43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1656184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2">
                    <a:lumMod val="50000"/>
                  </a:schemeClr>
                </a:solidFill>
              </a:rPr>
              <a:t>Спасибо за внимание!</a:t>
            </a:r>
            <a:endParaRPr lang="ru-RU" sz="6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72067" y="1412777"/>
            <a:ext cx="7408333" cy="432048"/>
          </a:xfrm>
        </p:spPr>
        <p:txBody>
          <a:bodyPr>
            <a:normAutofit fontScale="55000" lnSpcReduction="20000"/>
          </a:bodyPr>
          <a:lstStyle/>
          <a:p>
            <a:endParaRPr lang="ru-RU" sz="4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204864"/>
            <a:ext cx="3987965" cy="2049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Молоко над речкой плыло -</a:t>
            </a:r>
          </a:p>
          <a:p>
            <a:pPr marL="0" indent="0">
              <a:buNone/>
            </a:pPr>
            <a:r>
              <a:rPr lang="ru-RU" dirty="0"/>
              <a:t>Ничего не видно было,</a:t>
            </a:r>
          </a:p>
          <a:p>
            <a:pPr marL="0" indent="0">
              <a:buNone/>
            </a:pPr>
            <a:r>
              <a:rPr lang="ru-RU" dirty="0"/>
              <a:t>Растворилось молоко -</a:t>
            </a:r>
          </a:p>
          <a:p>
            <a:pPr marL="0" indent="0">
              <a:buNone/>
            </a:pPr>
            <a:r>
              <a:rPr lang="ru-RU" dirty="0"/>
              <a:t>Стало видно далеко.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Туман</a:t>
            </a:r>
            <a:endParaRPr lang="ru-RU" dirty="0"/>
          </a:p>
        </p:txBody>
      </p:sp>
      <p:pic>
        <p:nvPicPr>
          <p:cNvPr id="1026" name="Picture 2" descr="C:\Users\Надежда\Desktop\59988319_tu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56992"/>
            <a:ext cx="4608512" cy="30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41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2060849"/>
            <a:ext cx="4032447" cy="28803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Невидимка-озорник</a:t>
            </a:r>
          </a:p>
          <a:p>
            <a:pPr marL="0" indent="0">
              <a:buNone/>
            </a:pPr>
            <a:r>
              <a:rPr lang="ru-RU" dirty="0"/>
              <a:t>В нашу комнату проник.</a:t>
            </a:r>
          </a:p>
          <a:p>
            <a:pPr marL="0" indent="0">
              <a:buNone/>
            </a:pPr>
            <a:r>
              <a:rPr lang="ru-RU" dirty="0"/>
              <a:t>Заплясали занавески,</a:t>
            </a:r>
          </a:p>
          <a:p>
            <a:pPr marL="0" indent="0">
              <a:buNone/>
            </a:pPr>
            <a:r>
              <a:rPr lang="ru-RU" dirty="0"/>
              <a:t>Календарь пустился в </a:t>
            </a:r>
            <a:r>
              <a:rPr lang="ru-RU" dirty="0" smtClean="0"/>
              <a:t>пляс.</a:t>
            </a:r>
          </a:p>
          <a:p>
            <a:pPr marL="0" indent="0">
              <a:buNone/>
            </a:pPr>
            <a:r>
              <a:rPr lang="ru-RU" dirty="0" smtClean="0"/>
              <a:t>Хорошо</a:t>
            </a:r>
            <a:r>
              <a:rPr lang="ru-RU" dirty="0"/>
              <a:t>, что сразу с треском</a:t>
            </a:r>
          </a:p>
          <a:p>
            <a:pPr marL="0" indent="0">
              <a:buNone/>
            </a:pPr>
            <a:r>
              <a:rPr lang="ru-RU" dirty="0"/>
              <a:t>Дверь захлопнулась у нас.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Сквозняк</a:t>
            </a:r>
            <a:endParaRPr lang="ru-RU" dirty="0"/>
          </a:p>
        </p:txBody>
      </p:sp>
      <p:pic>
        <p:nvPicPr>
          <p:cNvPr id="2050" name="Picture 2" descr="C:\Users\Надежда\Desktop\Fd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980" y="2636912"/>
            <a:ext cx="4770577" cy="394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45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466268"/>
            <a:ext cx="3843949" cy="240971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Летит без крыльев и поет,</a:t>
            </a:r>
          </a:p>
          <a:p>
            <a:pPr marL="0" indent="0">
              <a:buNone/>
            </a:pPr>
            <a:r>
              <a:rPr lang="ru-RU" dirty="0"/>
              <a:t>Прохожих задирает.</a:t>
            </a:r>
          </a:p>
          <a:p>
            <a:pPr marL="0" indent="0">
              <a:buNone/>
            </a:pPr>
            <a:r>
              <a:rPr lang="ru-RU" dirty="0"/>
              <a:t>Одним проходу не дает,</a:t>
            </a:r>
          </a:p>
          <a:p>
            <a:pPr marL="0" indent="0">
              <a:buNone/>
            </a:pPr>
            <a:r>
              <a:rPr lang="ru-RU" dirty="0"/>
              <a:t>Других он подгоняет.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Ветер</a:t>
            </a:r>
            <a:endParaRPr lang="ru-RU" dirty="0"/>
          </a:p>
        </p:txBody>
      </p:sp>
      <p:pic>
        <p:nvPicPr>
          <p:cNvPr id="3074" name="Picture 2" descr="C:\Users\Надежда\Desktop\1381472070_usa-21-2012_snegop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4196266" cy="318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73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844824"/>
            <a:ext cx="3843949" cy="219369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белом бархате деревня -</a:t>
            </a:r>
          </a:p>
          <a:p>
            <a:pPr marL="0" indent="0">
              <a:buNone/>
            </a:pPr>
            <a:r>
              <a:rPr lang="ru-RU" dirty="0"/>
              <a:t>И заборы, и деревья.</a:t>
            </a:r>
          </a:p>
          <a:p>
            <a:pPr marL="0" indent="0">
              <a:buNone/>
            </a:pPr>
            <a:r>
              <a:rPr lang="ru-RU" dirty="0"/>
              <a:t>А как ветер нападет,</a:t>
            </a:r>
          </a:p>
          <a:p>
            <a:pPr marL="0" indent="0">
              <a:buNone/>
            </a:pPr>
            <a:r>
              <a:rPr lang="ru-RU" dirty="0"/>
              <a:t>Этот бархат опадет.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Иней</a:t>
            </a:r>
            <a:endParaRPr lang="ru-RU" dirty="0"/>
          </a:p>
        </p:txBody>
      </p:sp>
      <p:pic>
        <p:nvPicPr>
          <p:cNvPr id="4098" name="Picture 2" descr="C:\Users\Надежда\Desktop\article1255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72916"/>
            <a:ext cx="5072112" cy="380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22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1700809"/>
            <a:ext cx="3888431" cy="223224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Не пешеход, а идет,</a:t>
            </a:r>
          </a:p>
          <a:p>
            <a:pPr marL="0" indent="0">
              <a:buNone/>
            </a:pPr>
            <a:r>
              <a:rPr lang="ru-RU" dirty="0"/>
              <a:t>Мокнут люди у ворот.</a:t>
            </a:r>
          </a:p>
          <a:p>
            <a:pPr marL="0" indent="0">
              <a:buNone/>
            </a:pPr>
            <a:r>
              <a:rPr lang="ru-RU" dirty="0"/>
              <a:t>Ловит дворник его в кадку </a:t>
            </a:r>
          </a:p>
          <a:p>
            <a:pPr marL="0" indent="0">
              <a:buNone/>
            </a:pPr>
            <a:r>
              <a:rPr lang="ru-RU" dirty="0"/>
              <a:t>-Очень трудная загадка.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Дождь</a:t>
            </a:r>
            <a:endParaRPr lang="ru-RU" dirty="0"/>
          </a:p>
        </p:txBody>
      </p:sp>
      <p:pic>
        <p:nvPicPr>
          <p:cNvPr id="5122" name="Picture 2" descr="C:\Users\Надежда\Desktop\3959_thum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40968"/>
            <a:ext cx="4850904" cy="323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62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772817"/>
            <a:ext cx="4032447" cy="2520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Вот по небу мчится конь</a:t>
            </a:r>
          </a:p>
          <a:p>
            <a:pPr marL="0" indent="0">
              <a:buNone/>
            </a:pPr>
            <a:r>
              <a:rPr lang="ru-RU" dirty="0"/>
              <a:t>-Из-под ног летит огонь.</a:t>
            </a:r>
          </a:p>
          <a:p>
            <a:pPr marL="0" indent="0">
              <a:buNone/>
            </a:pPr>
            <a:r>
              <a:rPr lang="ru-RU" dirty="0"/>
              <a:t>Конь копытом бьёт могучим</a:t>
            </a:r>
          </a:p>
          <a:p>
            <a:pPr marL="0" indent="0">
              <a:buNone/>
            </a:pPr>
            <a:r>
              <a:rPr lang="ru-RU" dirty="0"/>
              <a:t>И раскалывает тучи.</a:t>
            </a:r>
          </a:p>
          <a:p>
            <a:pPr marL="0" indent="0">
              <a:buNone/>
            </a:pPr>
            <a:r>
              <a:rPr lang="ru-RU" dirty="0"/>
              <a:t>Так он тяжело бежит,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Гроза</a:t>
            </a:r>
            <a:endParaRPr lang="ru-RU" dirty="0"/>
          </a:p>
        </p:txBody>
      </p:sp>
      <p:pic>
        <p:nvPicPr>
          <p:cNvPr id="6146" name="Picture 2" descr="C:\Users\Надежда\Desktop\lightning-arizona_34356_990x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22838"/>
            <a:ext cx="4448919" cy="309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00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72816"/>
            <a:ext cx="4104456" cy="40324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Разноцветные ворота </a:t>
            </a:r>
          </a:p>
          <a:p>
            <a:pPr marL="0" indent="0">
              <a:buNone/>
            </a:pPr>
            <a:r>
              <a:rPr lang="ru-RU" dirty="0"/>
              <a:t>На лугу построил кто-то,</a:t>
            </a:r>
          </a:p>
          <a:p>
            <a:pPr marL="0" indent="0">
              <a:buNone/>
            </a:pPr>
            <a:r>
              <a:rPr lang="ru-RU" dirty="0"/>
              <a:t>Но пройти в них нелегко -</a:t>
            </a:r>
          </a:p>
          <a:p>
            <a:pPr marL="0" indent="0">
              <a:buNone/>
            </a:pPr>
            <a:r>
              <a:rPr lang="ru-RU" dirty="0"/>
              <a:t>Те ворота высоко.</a:t>
            </a:r>
          </a:p>
          <a:p>
            <a:pPr marL="0" indent="0">
              <a:buNone/>
            </a:pPr>
            <a:r>
              <a:rPr lang="ru-RU" dirty="0"/>
              <a:t>Постарался мастер тот,</a:t>
            </a:r>
          </a:p>
          <a:p>
            <a:pPr marL="0" indent="0">
              <a:buNone/>
            </a:pPr>
            <a:r>
              <a:rPr lang="ru-RU" dirty="0"/>
              <a:t>Взял он красок для ворот.</a:t>
            </a:r>
          </a:p>
          <a:p>
            <a:pPr marL="0" indent="0">
              <a:buNone/>
            </a:pPr>
            <a:r>
              <a:rPr lang="ru-RU" dirty="0"/>
              <a:t>Что за чудо-красота!</a:t>
            </a:r>
          </a:p>
          <a:p>
            <a:pPr marL="0" indent="0">
              <a:buNone/>
            </a:pPr>
            <a:r>
              <a:rPr lang="ru-RU" dirty="0"/>
              <a:t>Расписные ворота</a:t>
            </a:r>
          </a:p>
          <a:p>
            <a:pPr marL="0" indent="0">
              <a:buNone/>
            </a:pPr>
            <a:r>
              <a:rPr lang="ru-RU" dirty="0"/>
              <a:t>Показались на пути!</a:t>
            </a:r>
          </a:p>
          <a:p>
            <a:pPr marL="0" indent="0">
              <a:buNone/>
            </a:pPr>
            <a:r>
              <a:rPr lang="ru-RU" dirty="0"/>
              <a:t>В них ни въехать, ни войти.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Радуга</a:t>
            </a:r>
            <a:endParaRPr lang="ru-RU" dirty="0"/>
          </a:p>
        </p:txBody>
      </p:sp>
      <p:pic>
        <p:nvPicPr>
          <p:cNvPr id="7170" name="Picture 2" descr="C:\Users\Надежда\Desktop\kz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4008107" cy="351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18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Мираж</a:t>
            </a:r>
            <a:endParaRPr lang="ru-RU" dirty="0"/>
          </a:p>
        </p:txBody>
      </p:sp>
      <p:pic>
        <p:nvPicPr>
          <p:cNvPr id="8194" name="Picture 2" descr="C:\Users\Надежда\Desktop\63414703588932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04894"/>
            <a:ext cx="6696744" cy="432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38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188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Явления природы</vt:lpstr>
      <vt:lpstr>Туман</vt:lpstr>
      <vt:lpstr>Сквозняк</vt:lpstr>
      <vt:lpstr>Ветер</vt:lpstr>
      <vt:lpstr>Иней</vt:lpstr>
      <vt:lpstr>Дождь</vt:lpstr>
      <vt:lpstr>Гроза</vt:lpstr>
      <vt:lpstr>Радуга</vt:lpstr>
      <vt:lpstr>Мираж</vt:lpstr>
      <vt:lpstr>Снегопад</vt:lpstr>
      <vt:lpstr>Засуха</vt:lpstr>
      <vt:lpstr>Лавина</vt:lpstr>
      <vt:lpstr>Торнадо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Явления природы</dc:title>
  <dc:creator>Надежда</dc:creator>
  <cp:lastModifiedBy>Надежда</cp:lastModifiedBy>
  <cp:revision>1</cp:revision>
  <dcterms:created xsi:type="dcterms:W3CDTF">2015-03-30T07:10:05Z</dcterms:created>
  <dcterms:modified xsi:type="dcterms:W3CDTF">2015-03-30T07:55:54Z</dcterms:modified>
</cp:coreProperties>
</file>