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andex.ru/images/search?source=related-3&amp;img_url=http://prazdnichek.info/uploads/posts/2010-04/thumbs/1271884457_img291.jpg&amp;uinfo=sw-1366-sh-768-ww-1349-wh-673-pd-1-wp-16x9_1366x768&amp;_=1426610351394&amp;viewport=wide&amp;suggest_reqid=45257080142661230502569164967551&amp;nomisspell=1&amp;text=%D1%80%D0%B8%D1%81%D1%83%D0%BD%D0%BE%D0%BA%20%D0%B1%D0%B0%D0%B1%D1%83%D1%88%D0%BA%D0%B8&amp;pos=1&amp;rpt=simage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yandex.ru/images/search?source=wiz&amp;img_url=http://img-fotki.yandex.ru/get/5802/dinuljka13.d/0_43694_f820d35_XL&amp;uinfo=sw-1366-sh-768-ww-1349-wh-673-pd-1-wp-16x9_1366x768-lt-1433&amp;text=%D0%BA%D0%B0%D1%80%D1%82%D0%B8%D0%BD%D0%BA%D0%B8%20%D0%B6%D0%B8%D0%B2%D0%BE%D1%82%D0%BD%D1%8B%D1%85%20%D0%B8%20%D0%BD%D0%B0%D1%81%D0%B5%D0%BA%D0%BE%D0%BC%D1%8B%D1%85&amp;noreask=1&amp;pos=2&amp;lr=2&amp;rpt=simage&amp;pin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yandex.ru/images/search?img_url=http://forumsmile.ru/u/2/4/7/247ae1bfa6df78f85f0c85742018ed24.jpg&amp;uinfo=sw-1366-sh-768-ww-1349-wh-673-pd-1-wp-16x9_1366x768&amp;_=1426610217400&amp;suggest_reqid=45257080142661230501890322833221&amp;viewport=wide&amp;text=%D0%BA%D0%B0%D1%80%D1%82%D0%B8%D0%BD%D0%BA%D0%B8%20%D0%B1%D0%B0%D0%B1%D1%8B-%D1%8F%D0%B3%D0%B8&amp;pos=1&amp;rpt=simage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yandex.ru/images/search?img_url=http://mosmonitor.ru/media/mt/2013_10/7094_anonce.jpg&amp;uinfo=sw-1366-sh-768-ww-1349-wh-673-pd-1-wp-16x9_1366x768&amp;_=1426610259050&amp;viewport=wide&amp;suggest_reqid=45257080142661230502173909681812&amp;p=1&amp;text=%D0%BA%D0%B0%D1%80%D1%82%D0%B8%D0%BD%D0%BA%D0%B8%20%D0%BC%D0%B0%D0%BB%D1%8C%D1%87%D0%B8%D0%BA%D0%B0%20%D0%B2%D0%BE%D0%B2%D1%8B&amp;pos=57&amp;rpt=simage&amp;pin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andex.ru/images/search?text=%D0%BA%D0%B0%D1%80%D1%82%D0%B8%D0%BD%D0%BA%D0%B8%20%D1%80%D0%B0%D0%B4%D1%83%D0%B3%D0%B8&amp;img_url=http://stat15.privet.ru/lr/09085099e5f8a6b27bab0014de11dc78&amp;pos=1&amp;rpt=simage&amp;stype=image&amp;lr=2&amp;noreask=1&amp;source=wiz&amp;uinfo=sw-1366-sh-768-ww-1349-wh-673-pd-1-wp-16x9_1366x768-lt-2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yandex.ru/images/search?source=wiz&amp;img_url=http://img-fotki.yandex.ru/get/5903/141776419.8/0_750d5_7f93e143_XL&amp;uinfo=sw-1366-sh-768-ww-1349-wh-673-pd-1-wp-16x9_1366x768-lt-1433&amp;text=%D0%BA%D0%B0%D1%80%D1%82%D0%B8%D0%BD%D0%BA%D0%B8%20%D0%B6%D0%B8%D0%B2%D0%BE%D1%82%D0%BD%D1%8B%D1%85%20%D0%B8%20%D0%BD%D0%B0%D1%81%D0%B5%D0%BA%D0%BE%D0%BC%D1%8B%D1%85&amp;noreask=1&amp;pos=28&amp;lr=2&amp;rpt=simage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yandex.ru/images/search?source=wiz&amp;img_url=http://s4.live4fun.ru/pictures/s3img_66833084_2960_1.jpg&amp;uinfo=sw-1366-sh-768-ww-1349-wh-673-pd-1-wp-16x9_1366x768-lt-1433&amp;_=1426609007541&amp;p=5&amp;text=%D0%BA%D0%B0%D1%80%D1%82%D0%B8%D0%BD%D0%BA%D0%B8%20%D0%B6%D0%B8%D0%B2%D0%BE%D1%82%D0%BD%D1%8B%D1%85%20%D0%B8%20%D0%BD%D0%B0%D1%81%D0%B5%D0%BA%D0%BE%D0%BC%D1%8B%D1%85&amp;noreask=1&amp;pos=160&amp;rpt=simage&amp;lr=2&amp;pin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yandex.ru/images/search?text=%D0%BA%D0%B0%D1%80%D1%82%D0%B8%D0%BD%D0%BA%D0%B8%20%D1%81%D0%BE%D0%BB%D0%BE%D0%B2%D1%8C%D1%8F&amp;img_url=http://img15.nnm.ru/f/7/8/6/5/05b41bc2e05bab01fec5869c1d5_prev.jpg&amp;pos=1&amp;rpt=simage&amp;stype=image&amp;lr=2&amp;noreask=1&amp;source=wiz&amp;uinfo=sw-1366-sh-768-ww-1349-wh-673-pd-1-wp-16x9_1366x768-lt-3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text=%D0%BA%D0%B0%D1%80%D1%82%D0%B8%D0%BD%D0%BA%D0%B8%20%D0%BA%D1%83%D1%80%D0%B8%D1%86%D1%8B&amp;img_url=http://gallery.ykt.ru/galleries/old/reklamachat/909225.jpg&amp;pos=4&amp;rpt=simage&amp;stype=image&amp;lr=2&amp;noreask=1&amp;source=wiz&amp;uinfo=sw-1366-sh-768-ww-1349-wh-673-pd-1-wp-16x9_1366x768-lt-205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hyperlink" Target="http://yandex.ru/images/search?text=%D0%BA%D0%B0%D1%80%D1%82%D0%B8%D0%BD%D0%BA%D0%B8%20%D1%82%D0%B0%D1%80%D0%B0%D0%BA%D0%B0%D0%BD%D0%B0&amp;img_url=http://upload.wikimedia.org/wikipedia/commons/thumb/1/16/Cockroachcloseup.jpg/800px-Cockroachcloseup.jpg&amp;pos=1&amp;rpt=simage&amp;stype=image&amp;lr=2&amp;noreask=1&amp;source=wiz&amp;uinfo=sw-1366-sh-768-ww-1349-wh-673-pd-1-wp-16x9_1366x768-lt-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yandex.ru/images/search?source=wiz&amp;img_url=http://cdn.trinixy.ru/pics4/20110426/microkosmos_10.jpg&amp;uinfo=sw-1366-sh-768-ww-1349-wh-673-pd-1-wp-16x9_1366x768-lt-1433&amp;_=1426609076982&amp;p=8&amp;text=%D0%BA%D0%B0%D1%80%D1%82%D0%B8%D0%BD%D0%BA%D0%B8%20%D0%B6%D0%B8%D0%B2%D0%BE%D1%82%D0%BD%D1%8B%D1%85%20%D0%B8%20%D0%BD%D0%B0%D1%81%D0%B5%D0%BA%D0%BE%D0%BC%D1%8B%D1%85&amp;noreask=1&amp;pos=258&amp;rpt=simage&amp;lr=2&amp;pin=1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yandex.ru/images/search?source=wiz&amp;img_url=http://z27.d.sdska.ru/2-z27-28ce696f-7ea9-4bcb-b04c-bffdcb9527ec.jpg&amp;uinfo=sw-1366-sh-768-ww-1349-wh-673-pd-1-wp-16x9_1366x768-lt-281&amp;text=%D0%BA%D0%B0%D1%80%D1%82%D0%B8%D0%BD%D0%BA%D0%B8%20%D1%80%D1%8B%D0%B1%D1%8B%20%D0%B2%20%D0%BF%D1%80%D1%83%D0%B4%D1%83&amp;noreask=1&amp;pos=6&amp;lr=2&amp;rpt=simage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yandex.ru/images/search?img_url=http://lib.podelise.ru/tw_files2/urls_12/3/d-2840/2840_html_m779daab.png&amp;uinfo=sw-1366-sh-768-ww-1349-wh-673-pd-1-wp-16x9_1366x768&amp;_=1426610425997&amp;suggest_reqid=45257080142661230503845834309835&amp;viewport=wide&amp;text=%D1%80%D0%B8%D1%81%D1%83%D0%BD%D0%BE%D0%BA%20%D0%B7%D0%B0%20%D0%B4%D0%B2%D1%83%D0%BC%D1%8F%20%D0%B7%D0%B0%D0%B9%D1%86%D0%B0%D0%BC%D0%B8%20%D0%BF%D0%BE%D0%B3%D0%BE%D0%BD%D0%B8%D1%88%D1%8C%D1%81%D1%8F&amp;pos=27&amp;rpt=simage&amp;pin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yandex.ru/images/search?img_url=http://oboi.kards.qip.ru/images/wallpaper/7a/58/88186_prev_425.jpg&amp;uinfo=sw-1366-sh-768-ww-1349-wh-673-pd-1-wp-16x9_1366x768&amp;_=1426610384591&amp;suggest_reqid=45257080142661230503020732252680&amp;viewport=wide&amp;text=%D1%80%D0%B8%D1%81%D1%83%D0%BD%D0%BE%D0%BA%20%D1%88%D0%B8%D1%80%D0%BE%D0%BA%D0%BE%D0%B9%20%D1%80%D0%B5%D0%BA%D0%B8&amp;pos=11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source=wiz&amp;img_url=http://doseng.org/uploads/posts/2009-10/1256321575_wolf11_1024x768.jpg&amp;uinfo=sw-1366-sh-768-ww-1349-wh-673-pd-1-wp-16x9_1366x768-lt-1433&amp;_=1426609154407&amp;p=11&amp;text=%D0%BA%D0%B0%D1%80%D1%82%D0%B8%D0%BD%D0%BA%D0%B8%20%D0%B6%D0%B8%D0%B2%D0%BE%D1%82%D0%BD%D1%8B%D1%85%20%D0%B8%20%D0%BD%D0%B0%D1%81%D0%B5%D0%BA%D0%BE%D0%BC%D1%8B%D1%85&amp;noreask=1&amp;pos=342&amp;rpt=simage&amp;lr=2&amp;pin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yandex.ru/images/search?text=%D0%BA%D0%B0%D1%80%D1%82%D0%B8%D0%BD%D0%BA%D0%B8%20%D1%81%D0%BE%D0%B1%D0%B0%D0%BA%D0%B8&amp;img_url=http://sphotos-g.ak.fbcdn.net/hphotos-ak-ash4/p480x480/431953_501207723271773_693184778_n.jpg&amp;pos=2&amp;rpt=simage&amp;stype=image&amp;lr=2&amp;noreask=1&amp;source=wiz&amp;uinfo=sw-1366-sh-768-ww-1349-wh-673-pd-1-wp-16x9_1366x768-lt-2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kartinki24.ru/kartinki/whale/231-kartinka-1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source=wiz&amp;img_url=http://kolyan.net/uploads/posts/2012-04/thumbs/1335443096_ryorrrsrrrrryos-23.jpg&amp;uinfo=sw-1366-sh-768-ww-1349-wh-673-pd-1-wp-16x9_1366x768-lt-254&amp;text=%D0%BA%D0%B0%D1%80%D1%82%D0%B8%D0%BD%D0%BA%D0%B8%20%D0%BE%D1%80%D0%B5%D1%85%D0%B0&amp;noreask=1&amp;pos=2&amp;lr=2&amp;rpt=simage&amp;pin=1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yandex.ru/images/search?viewport=wide&amp;text=%D0%BA%D0%B0%D1%80%D1%82%D0%B8%D0%BD%D0%BA%D0%B8%20%D0%B3%D1%80%D0%B8%D0%B1%D0%B0&amp;img_url=http://img0.liveinternet.ru/images/attach/c/1/48/907/48907440_1253435662_grib_b.jpg&amp;pos=0&amp;uinfo=sw-1366-sh-768-ww-1349-wh-673-pd-1-wp-16x9_1366x768&amp;rpt=simage&amp;_=1426610189057&amp;pi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7304856" cy="295232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Презентацию выполнили </a:t>
            </a:r>
            <a:r>
              <a:rPr lang="ru-RU" sz="9600" dirty="0" smtClean="0"/>
              <a:t>учащиеся 5 класса</a:t>
            </a:r>
          </a:p>
          <a:p>
            <a:r>
              <a:rPr lang="ru-RU" sz="9600" dirty="0" err="1" smtClean="0">
                <a:solidFill>
                  <a:schemeClr val="tx1"/>
                </a:solidFill>
              </a:rPr>
              <a:t>Парначев</a:t>
            </a:r>
            <a:r>
              <a:rPr lang="ru-RU" sz="9600" dirty="0" smtClean="0">
                <a:solidFill>
                  <a:schemeClr val="tx1"/>
                </a:solidFill>
              </a:rPr>
              <a:t> Артем, </a:t>
            </a:r>
            <a:r>
              <a:rPr lang="ru-RU" sz="9600" dirty="0" err="1" smtClean="0">
                <a:solidFill>
                  <a:schemeClr val="tx1"/>
                </a:solidFill>
              </a:rPr>
              <a:t>Горинов</a:t>
            </a:r>
            <a:r>
              <a:rPr lang="ru-RU" sz="9600" dirty="0" smtClean="0">
                <a:solidFill>
                  <a:schemeClr val="tx1"/>
                </a:solidFill>
              </a:rPr>
              <a:t> Александр, </a:t>
            </a:r>
            <a:r>
              <a:rPr lang="ru-RU" sz="9600" dirty="0" err="1" smtClean="0">
                <a:solidFill>
                  <a:schemeClr val="tx1"/>
                </a:solidFill>
              </a:rPr>
              <a:t>Дианов</a:t>
            </a:r>
            <a:r>
              <a:rPr lang="ru-RU" sz="9600" dirty="0" smtClean="0">
                <a:solidFill>
                  <a:schemeClr val="tx1"/>
                </a:solidFill>
              </a:rPr>
              <a:t> Владислав, </a:t>
            </a:r>
            <a:r>
              <a:rPr lang="ru-RU" sz="9600" dirty="0" err="1" smtClean="0">
                <a:solidFill>
                  <a:schemeClr val="tx1"/>
                </a:solidFill>
              </a:rPr>
              <a:t>Дубровец</a:t>
            </a:r>
            <a:r>
              <a:rPr lang="ru-RU" sz="9600" dirty="0">
                <a:solidFill>
                  <a:schemeClr val="tx1"/>
                </a:solidFill>
              </a:rPr>
              <a:t> </a:t>
            </a:r>
            <a:r>
              <a:rPr lang="ru-RU" sz="9600" dirty="0" smtClean="0">
                <a:solidFill>
                  <a:schemeClr val="tx1"/>
                </a:solidFill>
              </a:rPr>
              <a:t>Антон, </a:t>
            </a:r>
            <a:r>
              <a:rPr lang="ru-RU" sz="9600" dirty="0" err="1" smtClean="0">
                <a:solidFill>
                  <a:schemeClr val="tx1"/>
                </a:solidFill>
              </a:rPr>
              <a:t>Митюнин</a:t>
            </a:r>
            <a:r>
              <a:rPr lang="ru-RU" sz="9600" dirty="0" smtClean="0">
                <a:solidFill>
                  <a:schemeClr val="tx1"/>
                </a:solidFill>
              </a:rPr>
              <a:t> Владимир, </a:t>
            </a:r>
            <a:r>
              <a:rPr lang="ru-RU" sz="9600" dirty="0" err="1" smtClean="0">
                <a:solidFill>
                  <a:schemeClr val="tx1"/>
                </a:solidFill>
              </a:rPr>
              <a:t>Парначев</a:t>
            </a:r>
            <a:r>
              <a:rPr lang="ru-RU" sz="9600" dirty="0" smtClean="0">
                <a:solidFill>
                  <a:schemeClr val="tx1"/>
                </a:solidFill>
              </a:rPr>
              <a:t> Иван, </a:t>
            </a:r>
            <a:r>
              <a:rPr lang="ru-RU" sz="9600" dirty="0" err="1" smtClean="0">
                <a:solidFill>
                  <a:schemeClr val="tx1"/>
                </a:solidFill>
              </a:rPr>
              <a:t>Куратов</a:t>
            </a:r>
            <a:r>
              <a:rPr lang="ru-RU" sz="9600" dirty="0" smtClean="0">
                <a:solidFill>
                  <a:schemeClr val="tx1"/>
                </a:solidFill>
              </a:rPr>
              <a:t> Вячеслав,  </a:t>
            </a:r>
            <a:r>
              <a:rPr lang="ru-RU" sz="9600" dirty="0" err="1" smtClean="0">
                <a:solidFill>
                  <a:schemeClr val="tx1"/>
                </a:solidFill>
              </a:rPr>
              <a:t>Коковкина</a:t>
            </a:r>
            <a:r>
              <a:rPr lang="ru-RU" sz="9600" dirty="0" smtClean="0">
                <a:solidFill>
                  <a:schemeClr val="tx1"/>
                </a:solidFill>
              </a:rPr>
              <a:t> Виктория.</a:t>
            </a:r>
          </a:p>
          <a:p>
            <a:endParaRPr lang="ru-RU" sz="6400" dirty="0"/>
          </a:p>
          <a:p>
            <a:endParaRPr lang="ru-RU" sz="6400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7200" dirty="0" err="1" smtClean="0">
                <a:solidFill>
                  <a:schemeClr val="tx1"/>
                </a:solidFill>
              </a:rPr>
              <a:t>Визиндор</a:t>
            </a:r>
            <a:r>
              <a:rPr lang="ru-RU" sz="7200" dirty="0" smtClean="0">
                <a:solidFill>
                  <a:schemeClr val="tx1"/>
                </a:solidFill>
              </a:rPr>
              <a:t>, 2013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48872" cy="23713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«Устное народное творчество»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7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Потешки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Баба сеяла горох – </a:t>
            </a:r>
          </a:p>
          <a:p>
            <a:pPr marL="0" indent="0">
              <a:buNone/>
            </a:pPr>
            <a:r>
              <a:rPr lang="ru-RU" dirty="0" smtClean="0"/>
              <a:t>Прыг-скок, прыг-скок!</a:t>
            </a:r>
          </a:p>
          <a:p>
            <a:pPr marL="0" indent="0">
              <a:buNone/>
            </a:pPr>
            <a:r>
              <a:rPr lang="ru-RU" dirty="0" smtClean="0"/>
              <a:t>Обвалился потолок – </a:t>
            </a:r>
          </a:p>
          <a:p>
            <a:pPr marL="0" indent="0">
              <a:buNone/>
            </a:pPr>
            <a:r>
              <a:rPr lang="ru-RU" dirty="0" smtClean="0"/>
              <a:t>Прыг-скок, прыг-скок!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Божья коровка, улети на небо,</a:t>
            </a:r>
          </a:p>
          <a:p>
            <a:pPr marL="0" indent="0">
              <a:buNone/>
            </a:pPr>
            <a:r>
              <a:rPr lang="ru-RU" dirty="0" smtClean="0"/>
              <a:t>Принеси нам хлеба, черного и белого,</a:t>
            </a:r>
          </a:p>
          <a:p>
            <a:pPr marL="0" indent="0">
              <a:buNone/>
            </a:pPr>
            <a:r>
              <a:rPr lang="ru-RU" dirty="0" smtClean="0"/>
              <a:t>Только не горелого!</a:t>
            </a:r>
            <a:endParaRPr lang="ru-RU" dirty="0"/>
          </a:p>
        </p:txBody>
      </p:sp>
      <p:pic>
        <p:nvPicPr>
          <p:cNvPr id="4" name="Рисунок 3" descr="http://im3-tub-ru.yandex.net/i?id=135dc8d8a35b8ebc903efc313de29b03-19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85874"/>
            <a:ext cx="1675631" cy="207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0-tub-ru.yandex.net/i?id=4326e4297c967fe3e8dfeeef59a0d11e-124-144&amp;n=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189547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30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Дразнилки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Бабка-</a:t>
            </a:r>
            <a:r>
              <a:rPr lang="ru-RU" dirty="0" err="1" smtClean="0"/>
              <a:t>Ёжка</a:t>
            </a:r>
            <a:r>
              <a:rPr lang="ru-RU" dirty="0" smtClean="0"/>
              <a:t>, Костяная ножка,</a:t>
            </a:r>
          </a:p>
          <a:p>
            <a:pPr marL="0" indent="0">
              <a:buNone/>
            </a:pPr>
            <a:r>
              <a:rPr lang="ru-RU" dirty="0" smtClean="0"/>
              <a:t>Вышла на улицу, раздавила курицу.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Вовка-морковка, </a:t>
            </a:r>
          </a:p>
          <a:p>
            <a:pPr marL="0" indent="0">
              <a:buNone/>
            </a:pPr>
            <a:r>
              <a:rPr lang="ru-RU" dirty="0" smtClean="0"/>
              <a:t>Спереди – винтовка, </a:t>
            </a:r>
          </a:p>
          <a:p>
            <a:pPr marL="0" indent="0">
              <a:buNone/>
            </a:pPr>
            <a:r>
              <a:rPr lang="ru-RU" dirty="0" smtClean="0"/>
              <a:t>Сзади – барабан, </a:t>
            </a:r>
          </a:p>
          <a:p>
            <a:pPr marL="0" indent="0">
              <a:buNone/>
            </a:pPr>
            <a:r>
              <a:rPr lang="ru-RU" dirty="0" smtClean="0"/>
              <a:t>На пузе – таракан.</a:t>
            </a:r>
            <a:endParaRPr lang="ru-RU" dirty="0"/>
          </a:p>
        </p:txBody>
      </p:sp>
      <p:pic>
        <p:nvPicPr>
          <p:cNvPr id="4" name="Рисунок 3" descr="http://im2-tub-ru.yandex.net/i?id=321a001c522450c55c8ba69eebc80f11-114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06" y="980728"/>
            <a:ext cx="153047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1-tub-ru.yandex.net/i?id=50214fe003048fe7653f1e7a268b2d2c-80-144&amp;n=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3581091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4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Заклички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Радуга-дуга, перебей дождя –</a:t>
            </a:r>
          </a:p>
          <a:p>
            <a:pPr marL="0" indent="0">
              <a:buNone/>
            </a:pPr>
            <a:r>
              <a:rPr lang="ru-RU" dirty="0" smtClean="0"/>
              <a:t>Опять в ночь льёт во всю мочь:</a:t>
            </a:r>
          </a:p>
          <a:p>
            <a:pPr marL="0" indent="0">
              <a:buNone/>
            </a:pPr>
            <a:r>
              <a:rPr lang="ru-RU" dirty="0" smtClean="0"/>
              <a:t>Перебей гром, не попал бы в дом.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Солнышко, покажись!</a:t>
            </a:r>
          </a:p>
          <a:p>
            <a:pPr marL="0" indent="0">
              <a:buNone/>
            </a:pPr>
            <a:r>
              <a:rPr lang="ru-RU" dirty="0" smtClean="0"/>
              <a:t>Красное, снарядись!</a:t>
            </a:r>
          </a:p>
          <a:p>
            <a:pPr marL="0" indent="0">
              <a:buNone/>
            </a:pPr>
            <a:r>
              <a:rPr lang="ru-RU" dirty="0" smtClean="0"/>
              <a:t>Поскорей, не робей,</a:t>
            </a:r>
          </a:p>
          <a:p>
            <a:pPr marL="0" indent="0">
              <a:buNone/>
            </a:pPr>
            <a:r>
              <a:rPr lang="ru-RU" dirty="0" smtClean="0"/>
              <a:t>Нас, ребят, обогрей.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m0-tub-ru.yandex.net/i?id=b542ccf0951aa92ca36f1ad39f067c57-53-144&amp;n=24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03758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oollady.ru/pic/0003/040/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361431" cy="217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84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Бабочка-коробочка,</a:t>
            </a:r>
          </a:p>
          <a:p>
            <a:pPr marL="0" indent="0">
              <a:buNone/>
            </a:pPr>
            <a:r>
              <a:rPr lang="ru-RU" dirty="0" smtClean="0"/>
              <a:t>Полети на облачко,</a:t>
            </a:r>
          </a:p>
          <a:p>
            <a:pPr marL="0" indent="0">
              <a:buNone/>
            </a:pPr>
            <a:r>
              <a:rPr lang="ru-RU" dirty="0" smtClean="0"/>
              <a:t>Там твои детки </a:t>
            </a:r>
          </a:p>
          <a:p>
            <a:pPr marL="0" indent="0">
              <a:buNone/>
            </a:pPr>
            <a:r>
              <a:rPr lang="ru-RU" dirty="0" smtClean="0"/>
              <a:t>На березовой ветке.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Улитка, улитка,</a:t>
            </a:r>
          </a:p>
          <a:p>
            <a:pPr marL="0" indent="0">
              <a:buNone/>
            </a:pPr>
            <a:r>
              <a:rPr lang="ru-RU" dirty="0" smtClean="0"/>
              <a:t>Высуни рога.</a:t>
            </a:r>
          </a:p>
          <a:p>
            <a:pPr marL="0" indent="0">
              <a:buNone/>
            </a:pPr>
            <a:r>
              <a:rPr lang="ru-RU" dirty="0" smtClean="0"/>
              <a:t>Дам тебе пирога</a:t>
            </a:r>
          </a:p>
          <a:p>
            <a:pPr marL="0" indent="0">
              <a:buNone/>
            </a:pPr>
            <a:r>
              <a:rPr lang="ru-RU" dirty="0" smtClean="0"/>
              <a:t>Да кувшин молока.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im1-tub-ru.yandex.net/i?id=a3cdd6502f8d566b794840d7a98d5cdc-111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592288" cy="171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3-tub-ru.yandex.net/i?id=ff17995c6f7efded9f144ce301289372-31-144&amp;n=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269708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59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Пестушки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Ай, не плачь, не плачь, </a:t>
            </a:r>
          </a:p>
          <a:p>
            <a:pPr marL="0" indent="0">
              <a:buNone/>
            </a:pPr>
            <a:r>
              <a:rPr lang="ru-RU" dirty="0" smtClean="0"/>
              <a:t>Я куплю тебе калач.</a:t>
            </a:r>
          </a:p>
          <a:p>
            <a:pPr marL="0" indent="0">
              <a:buNone/>
            </a:pPr>
            <a:r>
              <a:rPr lang="ru-RU" dirty="0" smtClean="0"/>
              <a:t>Если будешь плакать – </a:t>
            </a:r>
          </a:p>
          <a:p>
            <a:pPr marL="0" indent="0">
              <a:buNone/>
            </a:pPr>
            <a:r>
              <a:rPr lang="ru-RU" dirty="0" smtClean="0"/>
              <a:t>Куплю тебе лапоть.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Ах, поет соловушка!</a:t>
            </a:r>
          </a:p>
          <a:p>
            <a:pPr marL="0" indent="0">
              <a:buNone/>
            </a:pPr>
            <a:r>
              <a:rPr lang="ru-RU" dirty="0" smtClean="0"/>
              <a:t>Ах, поет молоденький,</a:t>
            </a:r>
          </a:p>
          <a:p>
            <a:pPr marL="0" indent="0">
              <a:buNone/>
            </a:pPr>
            <a:r>
              <a:rPr lang="ru-RU" dirty="0" smtClean="0"/>
              <a:t>Молоденький, хорошенький,</a:t>
            </a:r>
          </a:p>
          <a:p>
            <a:pPr marL="0" indent="0">
              <a:buNone/>
            </a:pPr>
            <a:r>
              <a:rPr lang="ru-RU" dirty="0" err="1" smtClean="0"/>
              <a:t>Пригоженький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im0-tub-ru.yandex.net/i?id=3d5a1cf7b476a6df48f80a16f1f10e53-125-144&amp;n=24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64" y="4365104"/>
            <a:ext cx="2355343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09" y="1340768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3-tub-ru.yandex.net/i?id=b843fa26b898b452cc8a548ac38a2e46-120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7" y="23431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7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Прибаутки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Таракан дрова рубил, </a:t>
            </a:r>
          </a:p>
          <a:p>
            <a:pPr marL="0" indent="0">
              <a:buNone/>
            </a:pPr>
            <a:r>
              <a:rPr lang="ru-RU" dirty="0" smtClean="0"/>
              <a:t>себе голову срубил.</a:t>
            </a:r>
          </a:p>
          <a:p>
            <a:pPr marL="0" indent="0">
              <a:buNone/>
            </a:pPr>
            <a:r>
              <a:rPr lang="ru-RU" dirty="0" smtClean="0"/>
              <a:t>Комар воду возил, </a:t>
            </a:r>
          </a:p>
          <a:p>
            <a:pPr marL="0" indent="0">
              <a:buNone/>
            </a:pPr>
            <a:r>
              <a:rPr lang="ru-RU" dirty="0" smtClean="0"/>
              <a:t>в грязи ноги увязил.</a:t>
            </a:r>
          </a:p>
          <a:p>
            <a:pPr marL="0" indent="0">
              <a:buNone/>
            </a:pPr>
            <a:r>
              <a:rPr lang="ru-RU" dirty="0" smtClean="0"/>
              <a:t>Его мухи выдирали,</a:t>
            </a:r>
          </a:p>
          <a:p>
            <a:pPr marL="0" indent="0">
              <a:buNone/>
            </a:pPr>
            <a:r>
              <a:rPr lang="ru-RU" dirty="0" smtClean="0"/>
              <a:t> животы все надорвали.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Петя- Петя-Петушок,</a:t>
            </a:r>
          </a:p>
          <a:p>
            <a:pPr marL="0" indent="0">
              <a:buNone/>
            </a:pPr>
            <a:r>
              <a:rPr lang="ru-RU" dirty="0" smtClean="0"/>
              <a:t>Петя- красный гребешок, </a:t>
            </a:r>
          </a:p>
          <a:p>
            <a:pPr marL="0" indent="0">
              <a:buNone/>
            </a:pPr>
            <a:r>
              <a:rPr lang="ru-RU" dirty="0" smtClean="0"/>
              <a:t>По дорожке он пошел </a:t>
            </a:r>
          </a:p>
          <a:p>
            <a:pPr marL="0" indent="0">
              <a:buNone/>
            </a:pPr>
            <a:r>
              <a:rPr lang="ru-RU" dirty="0" smtClean="0"/>
              <a:t>И копеечку нашел, </a:t>
            </a:r>
          </a:p>
          <a:p>
            <a:pPr marL="0" indent="0">
              <a:buNone/>
            </a:pPr>
            <a:r>
              <a:rPr lang="ru-RU" dirty="0" smtClean="0"/>
              <a:t>Купил себе сапожки, </a:t>
            </a:r>
          </a:p>
          <a:p>
            <a:pPr marL="0" indent="0">
              <a:buNone/>
            </a:pPr>
            <a:r>
              <a:rPr lang="ru-RU" dirty="0" smtClean="0"/>
              <a:t>А курочке – серёжки.  </a:t>
            </a:r>
            <a:endParaRPr lang="ru-RU" dirty="0"/>
          </a:p>
        </p:txBody>
      </p:sp>
      <p:pic>
        <p:nvPicPr>
          <p:cNvPr id="4" name="Рисунок 3" descr="http://im0-tub-ru.yandex.net/i?id=1474133db53c3fe00773118031feea03-05-144&amp;n=24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18573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813063000" descr="http://yeslovegod.com/_ph/21/2/813063000.jpg?14266135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879868" cy="140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1-tub-ru.yandex.net/i?id=d022a0f9dd6e988e0ff7eaa6737b704e-08-144&amp;n=2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92" y="2732204"/>
            <a:ext cx="1438647" cy="114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855709482" descr="http://liubavyshka.ru/_ph/99/2/855709482.png?142661325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53" y="4293097"/>
            <a:ext cx="195145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0-tub-ru.yandex.net/i?id=70cc654805d9aa630d85410b9a2b89ad-13-144&amp;n=24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945382" cy="1670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3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–ресурсы.</a:t>
            </a:r>
          </a:p>
          <a:p>
            <a:r>
              <a:rPr lang="ru-RU" dirty="0" smtClean="0"/>
              <a:t>Русские народные загадки, пословицы, поговорки./ Составитель Круглов Ю.Г. М., 1990.</a:t>
            </a:r>
          </a:p>
          <a:p>
            <a:r>
              <a:rPr lang="ru-RU" dirty="0" smtClean="0"/>
              <a:t>Сборник загадок. Пособие для учителя./ Составитель Карпенко М.Т. </a:t>
            </a:r>
            <a:r>
              <a:rPr lang="ru-RU" smtClean="0"/>
              <a:t>М., 1988.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AutoNum type="arabicPeriod"/>
            </a:pPr>
            <a:r>
              <a:rPr lang="ru-RU" dirty="0" smtClean="0"/>
              <a:t>Введение.</a:t>
            </a:r>
          </a:p>
          <a:p>
            <a:pPr marL="571500" indent="-457200">
              <a:buAutoNum type="arabicPeriod"/>
            </a:pPr>
            <a:r>
              <a:rPr lang="ru-RU" dirty="0" smtClean="0"/>
              <a:t>Колыбельные песни.</a:t>
            </a:r>
          </a:p>
          <a:p>
            <a:pPr marL="571500" indent="-457200">
              <a:buAutoNum type="arabicPeriod"/>
            </a:pPr>
            <a:r>
              <a:rPr lang="ru-RU" dirty="0" smtClean="0"/>
              <a:t>Загадки.</a:t>
            </a:r>
          </a:p>
          <a:p>
            <a:pPr marL="571500" indent="-457200">
              <a:buAutoNum type="arabicPeriod"/>
            </a:pPr>
            <a:r>
              <a:rPr lang="ru-RU" dirty="0" smtClean="0"/>
              <a:t>Пословицы.</a:t>
            </a:r>
          </a:p>
          <a:p>
            <a:pPr marL="571500" indent="-457200">
              <a:buAutoNum type="arabicPeriod"/>
            </a:pPr>
            <a:r>
              <a:rPr lang="ru-RU" dirty="0" smtClean="0"/>
              <a:t>Поговорки.</a:t>
            </a:r>
          </a:p>
          <a:p>
            <a:pPr marL="571500" indent="-457200">
              <a:buAutoNum type="arabicPeriod"/>
            </a:pPr>
            <a:r>
              <a:rPr lang="ru-RU" dirty="0" smtClean="0"/>
              <a:t>Скороговорки.</a:t>
            </a:r>
          </a:p>
          <a:p>
            <a:pPr marL="571500" indent="-457200">
              <a:buAutoNum type="arabicPeriod"/>
            </a:pPr>
            <a:r>
              <a:rPr lang="ru-RU" dirty="0" smtClean="0"/>
              <a:t>Считалки.</a:t>
            </a:r>
          </a:p>
          <a:p>
            <a:pPr marL="571500" indent="-457200">
              <a:buAutoNum type="arabicPeriod"/>
            </a:pPr>
            <a:r>
              <a:rPr lang="ru-RU" dirty="0" err="1" smtClean="0"/>
              <a:t>Потешки</a:t>
            </a:r>
            <a:r>
              <a:rPr lang="ru-RU" dirty="0" smtClean="0"/>
              <a:t>. </a:t>
            </a:r>
          </a:p>
          <a:p>
            <a:pPr marL="571500" indent="-457200">
              <a:buAutoNum type="arabicPeriod"/>
            </a:pPr>
            <a:r>
              <a:rPr lang="ru-RU" dirty="0" smtClean="0"/>
              <a:t>Дразнилки.</a:t>
            </a:r>
          </a:p>
          <a:p>
            <a:pPr marL="571500" indent="-457200">
              <a:buAutoNum type="arabicPeriod"/>
            </a:pPr>
            <a:r>
              <a:rPr lang="ru-RU" dirty="0" err="1" smtClean="0"/>
              <a:t>Заклички</a:t>
            </a:r>
            <a:r>
              <a:rPr lang="ru-RU" dirty="0" smtClean="0"/>
              <a:t>.</a:t>
            </a:r>
          </a:p>
          <a:p>
            <a:pPr marL="571500" indent="-457200">
              <a:buAutoNum type="arabicPeriod"/>
            </a:pPr>
            <a:r>
              <a:rPr lang="ru-RU" dirty="0" smtClean="0"/>
              <a:t>Приговорки.</a:t>
            </a:r>
          </a:p>
          <a:p>
            <a:pPr marL="571500" indent="-457200">
              <a:buAutoNum type="arabicPeriod"/>
            </a:pPr>
            <a:r>
              <a:rPr lang="ru-RU" dirty="0" err="1" smtClean="0"/>
              <a:t>Пестушки</a:t>
            </a:r>
            <a:r>
              <a:rPr lang="ru-RU" dirty="0" smtClean="0"/>
              <a:t>.</a:t>
            </a:r>
          </a:p>
          <a:p>
            <a:pPr marL="571500" indent="-457200">
              <a:buAutoNum type="arabicPeriod"/>
            </a:pPr>
            <a:r>
              <a:rPr lang="ru-RU" dirty="0" smtClean="0"/>
              <a:t>Прибаутки.</a:t>
            </a:r>
          </a:p>
          <a:p>
            <a:pPr marL="571500" indent="-457200">
              <a:buAutoNum type="arabicPeriod"/>
            </a:pPr>
            <a:r>
              <a:rPr lang="ru-RU" dirty="0" smtClean="0"/>
              <a:t>Литература.</a:t>
            </a:r>
          </a:p>
          <a:p>
            <a:pPr marL="5715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30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Актуальность: не употребляем в речи жанры устного народного творчества.</a:t>
            </a:r>
          </a:p>
          <a:p>
            <a:r>
              <a:rPr lang="ru-RU" dirty="0" smtClean="0"/>
              <a:t>Цель: создать проект «Устное народное творчество».</a:t>
            </a:r>
          </a:p>
          <a:p>
            <a:r>
              <a:rPr lang="ru-RU" dirty="0" smtClean="0"/>
              <a:t>Задачи: найти примеры жанров устного народного творчества; подобрать к ним картинки.</a:t>
            </a:r>
          </a:p>
          <a:p>
            <a:r>
              <a:rPr lang="ru-RU" dirty="0" smtClean="0"/>
              <a:t>Планируемый результат: создание презентации по данной теме.</a:t>
            </a:r>
          </a:p>
          <a:p>
            <a:r>
              <a:rPr lang="ru-RU" dirty="0" smtClean="0"/>
              <a:t>Новизна: презентацией могут пользоваться и школьники, и взрослые.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41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Колыбельные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А </a:t>
            </a:r>
            <a:r>
              <a:rPr lang="ru-RU" sz="2800" b="1" dirty="0" err="1">
                <a:solidFill>
                  <a:srgbClr val="0070C0"/>
                </a:solidFill>
              </a:rPr>
              <a:t>качи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качи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качи</a:t>
            </a:r>
            <a:r>
              <a:rPr lang="ru-RU" sz="2800" b="1" dirty="0">
                <a:solidFill>
                  <a:srgbClr val="0070C0"/>
                </a:solidFill>
              </a:rPr>
              <a:t>,</a:t>
            </a:r>
          </a:p>
          <a:p>
            <a:pPr lvl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Прилетели к нам грачи.</a:t>
            </a:r>
          </a:p>
          <a:p>
            <a:pPr lvl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Они сели на ворота.</a:t>
            </a:r>
          </a:p>
          <a:p>
            <a:pPr lvl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Ворота-то: скрип, скрип!</a:t>
            </a:r>
          </a:p>
          <a:p>
            <a:pPr lvl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А Коленька спит, спит.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3905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9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8" y="1268760"/>
            <a:ext cx="4968552" cy="205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291011" cy="299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927467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Красна девица</a:t>
            </a:r>
            <a:endParaRPr lang="ru-RU" sz="36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Сидит в темнице,</a:t>
            </a:r>
            <a:endParaRPr lang="ru-RU" sz="36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А коса на улице.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40" y="3927467"/>
            <a:ext cx="1396206" cy="278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9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3-tub-ru.yandex.net/i?id=3bb1c2d2c618e68a8a6fa3314e148d2c-137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905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Без труда на вытащишь и рыбку из пруда.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Лучше горькая правда, чем сладкая ложь.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Дружба крепка не лестью, а правдой и честью.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 двумя зайцами погонишься – ни одного не поймаешь.</a:t>
            </a:r>
            <a:endParaRPr lang="ru-RU" dirty="0"/>
          </a:p>
        </p:txBody>
      </p:sp>
      <p:pic>
        <p:nvPicPr>
          <p:cNvPr id="5" name="Рисунок 4" descr="http://im1-tub-ru.yandex.net/i?id=88ad9df5ed44b26025f948e2d276b3ef-45-144&amp;n=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29250"/>
            <a:ext cx="2304256" cy="1312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07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Жадность что река:</a:t>
            </a:r>
          </a:p>
          <a:p>
            <a:pPr marL="0" indent="0">
              <a:buNone/>
            </a:pPr>
            <a:r>
              <a:rPr lang="ru-RU" dirty="0" smtClean="0"/>
              <a:t>Чем дальше ,тем шире.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Сказал бы словечко, да волк </a:t>
            </a:r>
            <a:r>
              <a:rPr lang="ru-RU" dirty="0" err="1" smtClean="0"/>
              <a:t>недалечко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Собака на сене лежит, сама не ест и другим не дает.</a:t>
            </a:r>
            <a:endParaRPr lang="ru-RU" dirty="0"/>
          </a:p>
        </p:txBody>
      </p:sp>
      <p:pic>
        <p:nvPicPr>
          <p:cNvPr id="4" name="Рисунок 3" descr="http://im3-tub-ru.yandex.net/i?id=387e9ab43f334f9bad5800b90020235f-56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67" y="1173209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0-tub-ru.yandex.net/i?id=7ef42d4e545b9a904590608a800833dc-84-144&amp;n=24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187337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0-tub-ru.yandex.net/i?id=8f12db43c4cfd13a3c808e69be159728-47-144&amp;n=21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00" y="1962657"/>
            <a:ext cx="1722107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5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1313" defTabSz="449263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10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kern="0" dirty="0">
                <a:solidFill>
                  <a:srgbClr val="CC0000"/>
                </a:solidFill>
                <a:latin typeface="Arial"/>
                <a:ea typeface="Microsoft YaHei"/>
              </a:rPr>
              <a:t>От топота копыт</a:t>
            </a:r>
          </a:p>
          <a:p>
            <a:pPr lvl="0" indent="-341313" defTabSz="449263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SzPct val="10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b="1" i="1" kern="0" dirty="0">
                <a:solidFill>
                  <a:srgbClr val="CC0000"/>
                </a:solidFill>
                <a:latin typeface="Arial"/>
                <a:ea typeface="Microsoft YaHei"/>
              </a:rPr>
              <a:t> </a:t>
            </a:r>
            <a:r>
              <a:rPr lang="ru-RU" b="1" i="1" kern="0" dirty="0" smtClean="0">
                <a:solidFill>
                  <a:srgbClr val="CC0000"/>
                </a:solidFill>
                <a:latin typeface="Arial"/>
                <a:ea typeface="Microsoft YaHei"/>
              </a:rPr>
              <a:t>Пыль </a:t>
            </a:r>
            <a:r>
              <a:rPr lang="ru-RU" b="1" i="1" kern="0" dirty="0">
                <a:solidFill>
                  <a:srgbClr val="CC0000"/>
                </a:solidFill>
                <a:latin typeface="Arial"/>
                <a:ea typeface="Microsoft YaHei"/>
              </a:rPr>
              <a:t>по полю летит.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819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85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Был баран белокрыл,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Всех баранов </a:t>
            </a:r>
            <a:r>
              <a:rPr lang="ru-RU" sz="2400" b="1" i="1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перебелокрылил</a:t>
            </a:r>
            <a: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7" descr="758186-0c64342ff8a400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816152" cy="278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9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Завтра с неба прилетит</a:t>
            </a:r>
          </a:p>
          <a:p>
            <a:pPr marL="0" indent="0">
              <a:buNone/>
            </a:pPr>
            <a:r>
              <a:rPr lang="ru-RU" dirty="0" smtClean="0"/>
              <a:t>Синий-синий-синий кит.</a:t>
            </a:r>
          </a:p>
          <a:p>
            <a:pPr marL="0" indent="0">
              <a:buNone/>
            </a:pPr>
            <a:r>
              <a:rPr lang="ru-RU" dirty="0" smtClean="0"/>
              <a:t>Если веришь, стой и жди,</a:t>
            </a:r>
          </a:p>
          <a:p>
            <a:pPr marL="0" indent="0">
              <a:buNone/>
            </a:pPr>
            <a:r>
              <a:rPr lang="ru-RU" dirty="0" smtClean="0"/>
              <a:t>А не веришь – выходи!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Раз, два, три…</a:t>
            </a:r>
          </a:p>
          <a:p>
            <a:pPr marL="0" indent="0">
              <a:buNone/>
            </a:pPr>
            <a:r>
              <a:rPr lang="ru-RU" dirty="0" smtClean="0"/>
              <a:t>И семь, и восемь.</a:t>
            </a:r>
          </a:p>
          <a:p>
            <a:pPr marL="0" indent="0">
              <a:buNone/>
            </a:pPr>
            <a:r>
              <a:rPr lang="ru-RU" dirty="0" smtClean="0"/>
              <a:t>Принесла подарки осень.</a:t>
            </a:r>
          </a:p>
          <a:p>
            <a:pPr marL="0" indent="0">
              <a:buNone/>
            </a:pPr>
            <a:r>
              <a:rPr lang="ru-RU" dirty="0" smtClean="0"/>
              <a:t>Оделила осень всех:</a:t>
            </a:r>
          </a:p>
          <a:p>
            <a:pPr marL="0" indent="0">
              <a:buNone/>
            </a:pPr>
            <a:r>
              <a:rPr lang="ru-RU" dirty="0" smtClean="0"/>
              <a:t>Мне гриб, тебе – орех.</a:t>
            </a:r>
            <a:endParaRPr lang="ru-RU" dirty="0"/>
          </a:p>
        </p:txBody>
      </p:sp>
      <p:pic>
        <p:nvPicPr>
          <p:cNvPr id="4" name="Рисунок 3" descr="Огромный кит убийц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30425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2-tub-ru.yandex.net/i?id=00877130096afdb3f92ce09348f5ec15-128-144&amp;n=2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40410"/>
            <a:ext cx="14954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2-tub-ru.yandex.net/i?id=9ea981fb76f115bed586f3004cad1020-94-144&amp;n=21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6" y="4869160"/>
            <a:ext cx="25336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04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153</TotalTime>
  <Words>562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Проект «Устное народное творчество»  </vt:lpstr>
      <vt:lpstr>Оглавление</vt:lpstr>
      <vt:lpstr>Введение</vt:lpstr>
      <vt:lpstr>Колыбельные песни</vt:lpstr>
      <vt:lpstr>Загадки </vt:lpstr>
      <vt:lpstr>Пословицы</vt:lpstr>
      <vt:lpstr>Поговорки</vt:lpstr>
      <vt:lpstr>Скороговорки</vt:lpstr>
      <vt:lpstr>Считалки </vt:lpstr>
      <vt:lpstr>Потешки</vt:lpstr>
      <vt:lpstr>Дразнилки</vt:lpstr>
      <vt:lpstr>Заклички</vt:lpstr>
      <vt:lpstr>Приговорки</vt:lpstr>
      <vt:lpstr>Пестушки </vt:lpstr>
      <vt:lpstr>Прибаутки 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«Устное народное творчество»  </dc:title>
  <dc:creator>5 кл и Ольга</dc:creator>
  <cp:lastModifiedBy>ОЛЬГА</cp:lastModifiedBy>
  <cp:revision>13</cp:revision>
  <dcterms:created xsi:type="dcterms:W3CDTF">2015-03-16T20:14:14Z</dcterms:created>
  <dcterms:modified xsi:type="dcterms:W3CDTF">2015-03-21T14:26:54Z</dcterms:modified>
</cp:coreProperties>
</file>