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79" r:id="rId5"/>
    <p:sldId id="263" r:id="rId6"/>
    <p:sldId id="265" r:id="rId7"/>
    <p:sldId id="266" r:id="rId8"/>
    <p:sldId id="275" r:id="rId9"/>
    <p:sldId id="276" r:id="rId10"/>
    <p:sldId id="281" r:id="rId11"/>
    <p:sldId id="277" r:id="rId12"/>
    <p:sldId id="27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8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27F3-B094-4624-B10D-75427CD0221A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DE48-75B0-491A-9FB6-BE8B05605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27F3-B094-4624-B10D-75427CD0221A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DE48-75B0-491A-9FB6-BE8B05605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27F3-B094-4624-B10D-75427CD0221A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DE48-75B0-491A-9FB6-BE8B05605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27F3-B094-4624-B10D-75427CD0221A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DE48-75B0-491A-9FB6-BE8B05605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27F3-B094-4624-B10D-75427CD0221A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DE48-75B0-491A-9FB6-BE8B05605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27F3-B094-4624-B10D-75427CD0221A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DE48-75B0-491A-9FB6-BE8B05605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27F3-B094-4624-B10D-75427CD0221A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DE48-75B0-491A-9FB6-BE8B05605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27F3-B094-4624-B10D-75427CD0221A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DE48-75B0-491A-9FB6-BE8B05605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27F3-B094-4624-B10D-75427CD0221A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DE48-75B0-491A-9FB6-BE8B05605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27F3-B094-4624-B10D-75427CD0221A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DE48-75B0-491A-9FB6-BE8B05605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27F3-B094-4624-B10D-75427CD0221A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DE48-75B0-491A-9FB6-BE8B05605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627F3-B094-4624-B10D-75427CD0221A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8DE48-75B0-491A-9FB6-BE8B05605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52;&#1086;&#1080;%20&#1076;&#1086;&#1082;&#1091;&#1084;&#1077;&#1085;&#1090;&#1099;\&#1064;&#1082;&#1086;&#1083;&#1072;\&#1050;&#1086;&#1085;&#1082;&#1091;&#1088;&#1089;%2010%20-%2011%20&#1076;&#1083;&#1103;%20&#1076;&#1077;&#1074;&#1086;&#1095;&#1077;&#1082;\042_Paul%20Mauriat%20-%20El%20Bimo.mp3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52;&#1086;&#1080;%20&#1076;&#1086;&#1082;&#1091;&#1084;&#1077;&#1085;&#1090;&#1099;\&#1064;&#1082;&#1086;&#1083;&#1072;\&#1050;&#1086;&#1085;&#1082;&#1091;&#1088;&#1089;%2010%20-%2011%20&#1076;&#1083;&#1103;%20&#1076;&#1077;&#1074;&#1086;&#1095;&#1077;&#1082;\&#1095;&#1072;&#1089;&#1090;&#1091;&#1096;&#1082;&#1072;.mp3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S-8-Marta.pps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2;&#1086;&#1080;%20&#1076;&#1086;&#1082;&#1091;&#1084;&#1077;&#1085;&#1090;&#1099;\&#1064;&#1082;&#1086;&#1083;&#1072;\&#1050;&#1086;&#1085;&#1082;&#1091;&#1088;&#1089;%2010%20-%2011%20&#1076;&#1083;&#1103;%20&#1076;&#1077;&#1074;&#1086;&#1095;&#1077;&#1082;\020_Eric%20Simoni%20-%20Pop%20Corn.mp3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2;&#1086;&#1080;%20&#1076;&#1086;&#1082;&#1091;&#1084;&#1077;&#1085;&#1090;&#1099;\&#1064;&#1082;&#1086;&#1083;&#1072;\&#1050;&#1086;&#1085;&#1082;&#1091;&#1088;&#1089;%2010%20-%2011%20&#1076;&#1083;&#1103;%20&#1076;&#1077;&#1074;&#1086;&#1095;&#1077;&#1082;\022_Paul%20Mauriat%20-%20Brasilia%20Carnaval.mp3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2;&#1086;&#1080;%20&#1076;&#1086;&#1082;&#1091;&#1084;&#1077;&#1085;&#1090;&#1099;\&#1064;&#1082;&#1086;&#1083;&#1072;\&#1050;&#1086;&#1085;&#1082;&#1091;&#1088;&#1089;%2010%20-%2011%20&#1076;&#1083;&#1103;%20&#1076;&#1077;&#1074;&#1086;&#1095;&#1077;&#1082;\042_Paul%20Mauriat%20-%20El%20Bimo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52;&#1086;&#1080;%20&#1076;&#1086;&#1082;&#1091;&#1084;&#1077;&#1085;&#1090;&#1099;\&#1064;&#1082;&#1086;&#1083;&#1072;\&#1050;&#1086;&#1085;&#1082;&#1091;&#1088;&#1089;%2010%20-%2011%20&#1076;&#1083;&#1103;%20&#1076;&#1077;&#1074;&#1086;&#1095;&#1077;&#1082;\100_Kenny%20G%20-%20My%20Heart%20Will%20Go%20On.mp3" TargetMode="Externa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 descr="ап"/>
          <p:cNvSpPr/>
          <p:nvPr/>
        </p:nvSpPr>
        <p:spPr>
          <a:xfrm>
            <a:off x="357158" y="714356"/>
            <a:ext cx="8572560" cy="1015663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 такие разные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042_Paul Mauriat - El Bim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072198" y="6429396"/>
            <a:ext cx="244475" cy="244475"/>
          </a:xfrm>
          <a:prstGeom prst="rect">
            <a:avLst/>
          </a:prstGeom>
        </p:spPr>
      </p:pic>
      <p:pic>
        <p:nvPicPr>
          <p:cNvPr id="7" name="Рисунок 6" descr="черник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9322" y="5286388"/>
            <a:ext cx="2928958" cy="157161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1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00042"/>
            <a:ext cx="673602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500430" y="3071810"/>
            <a:ext cx="5148291" cy="341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частуш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85786" y="5000636"/>
            <a:ext cx="1500198" cy="150019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0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285728"/>
            <a:ext cx="62797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Время подводить </a:t>
            </a:r>
          </a:p>
          <a:p>
            <a:pPr algn="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итоги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3116"/>
            <a:ext cx="7343825" cy="428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ABG5T7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6329"/>
            <a:ext cx="9144000" cy="6881488"/>
          </a:xfrm>
        </p:spPr>
      </p:pic>
      <p:sp>
        <p:nvSpPr>
          <p:cNvPr id="5" name="TextBox 4"/>
          <p:cNvSpPr txBox="1"/>
          <p:nvPr/>
        </p:nvSpPr>
        <p:spPr>
          <a:xfrm>
            <a:off x="1928794" y="1714488"/>
            <a:ext cx="54292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Победила </a:t>
            </a:r>
            <a:r>
              <a:rPr lang="ru-RU" sz="6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hlinkClick r:id="rId3" action="ppaction://hlinkpres?slideindex=1&amp;slidetitle="/>
              </a:rPr>
              <a:t>дружба</a:t>
            </a:r>
            <a:endParaRPr lang="ru-RU" sz="66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D:\Мои документы\картинки 2\картинки\инет\CAUN89U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3837"/>
            <a:ext cx="9144000" cy="688183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5572140"/>
            <a:ext cx="642938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Я верю, что все женщины прекрасны –</a:t>
            </a:r>
          </a:p>
          <a:p>
            <a:r>
              <a:rPr lang="ru-RU" sz="2800" dirty="0" smtClean="0"/>
              <a:t>И добротой своею, и умом.</a:t>
            </a:r>
          </a:p>
          <a:p>
            <a:r>
              <a:rPr lang="ru-RU" sz="2800" dirty="0" smtClean="0"/>
              <a:t>Еще весельем, если в доме праздник,</a:t>
            </a:r>
          </a:p>
          <a:p>
            <a:r>
              <a:rPr lang="ru-RU" sz="2800" dirty="0" smtClean="0"/>
              <a:t>И верностью, когда разлука в нем.</a:t>
            </a:r>
          </a:p>
          <a:p>
            <a:r>
              <a:rPr lang="ru-RU" sz="2800" dirty="0" smtClean="0"/>
              <a:t>Не их наряды и не профиль римский –</a:t>
            </a:r>
          </a:p>
          <a:p>
            <a:r>
              <a:rPr lang="ru-RU" sz="2800" dirty="0" smtClean="0"/>
              <a:t>Нас покоряет женская душа.</a:t>
            </a:r>
          </a:p>
          <a:p>
            <a:r>
              <a:rPr lang="ru-RU" sz="2800" dirty="0" smtClean="0"/>
              <a:t>И молодость ее. И материнство.</a:t>
            </a:r>
          </a:p>
          <a:p>
            <a:r>
              <a:rPr lang="ru-RU" sz="2800" dirty="0" smtClean="0"/>
              <a:t>И седина, когда пришла пора.</a:t>
            </a:r>
          </a:p>
          <a:p>
            <a:r>
              <a:rPr lang="ru-RU" sz="2800" dirty="0" smtClean="0"/>
              <a:t>И нам мужчины кланяются низко</a:t>
            </a:r>
          </a:p>
          <a:p>
            <a:r>
              <a:rPr lang="ru-RU" sz="2800" dirty="0" smtClean="0"/>
              <a:t>Всем женщинам родной страны моей.</a:t>
            </a:r>
          </a:p>
          <a:p>
            <a:r>
              <a:rPr lang="ru-RU" sz="2800" dirty="0" smtClean="0"/>
              <a:t>Недаром на солдатских обелисках</a:t>
            </a:r>
          </a:p>
          <a:p>
            <a:r>
              <a:rPr lang="ru-RU" sz="2800" dirty="0" smtClean="0"/>
              <a:t>Чеканит память лики матерей.</a:t>
            </a:r>
          </a:p>
          <a:p>
            <a:endParaRPr lang="ru-RU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4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4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3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02  E" pathEditMode="relative" ptsTypes="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i="1" dirty="0">
              <a:latin typeface="Arial Black" pitchFamily="34" charset="0"/>
            </a:endParaRPr>
          </a:p>
        </p:txBody>
      </p:sp>
      <p:pic>
        <p:nvPicPr>
          <p:cNvPr id="6" name="Содержимое 5" descr="Паровоз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42852"/>
            <a:ext cx="8627589" cy="6470692"/>
          </a:xfrm>
        </p:spPr>
      </p:pic>
      <p:sp>
        <p:nvSpPr>
          <p:cNvPr id="7" name="Прямоугольник 6"/>
          <p:cNvSpPr/>
          <p:nvPr/>
        </p:nvSpPr>
        <p:spPr>
          <a:xfrm>
            <a:off x="2357422" y="1928802"/>
            <a:ext cx="4286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i="1" dirty="0" smtClean="0">
                <a:latin typeface="Arial Black" pitchFamily="34" charset="0"/>
              </a:rPr>
              <a:t>Жюри</a:t>
            </a:r>
            <a:endParaRPr lang="ru-RU" sz="8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Конкурс</a:t>
            </a:r>
            <a:endParaRPr lang="ru-RU" sz="6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1428736"/>
            <a:ext cx="3496330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«Букет»</a:t>
            </a:r>
            <a:endParaRPr lang="ru-RU" sz="7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8" name="Содержимое 7" descr="0633044f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86380" y="2786058"/>
            <a:ext cx="3017520" cy="30175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020_Eric Simoni - Pop Cor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928662" y="5459426"/>
            <a:ext cx="1071570" cy="107157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40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285728"/>
            <a:ext cx="7690055" cy="1200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Игра со зрителями</a:t>
            </a:r>
            <a:endParaRPr lang="ru-RU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2428868"/>
            <a:ext cx="4150184" cy="3797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000240"/>
            <a:ext cx="2738438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Конкурс </a:t>
            </a:r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«Модельеров»</a:t>
            </a:r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sz="6000" dirty="0"/>
          </a:p>
        </p:txBody>
      </p:sp>
      <p:pic>
        <p:nvPicPr>
          <p:cNvPr id="4" name="Содержимое 3" descr="3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28926" y="2428868"/>
            <a:ext cx="3619520" cy="36195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36155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022_Paul Mauriat - Brasilia Carnava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643834" y="5316550"/>
            <a:ext cx="1000132" cy="100013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49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214290"/>
            <a:ext cx="7072362" cy="33575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InflateDeflat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Конкурс</a:t>
            </a:r>
          </a:p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«Рукодельницы»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7" name="Picture 3" descr="D:\Мои документы\картинки с курсов\анимашки\My Pictures\анимашки\человеческие\baby1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2500306"/>
            <a:ext cx="1523792" cy="2214578"/>
          </a:xfrm>
          <a:prstGeom prst="rect">
            <a:avLst/>
          </a:prstGeom>
          <a:noFill/>
        </p:spPr>
      </p:pic>
      <p:pic>
        <p:nvPicPr>
          <p:cNvPr id="5" name="Picture 3" descr="G:\Мои документы\картинки с курсов\анимашки\My Pictures\cartoon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921958"/>
            <a:ext cx="3000396" cy="3293118"/>
          </a:xfrm>
          <a:prstGeom prst="rect">
            <a:avLst/>
          </a:prstGeom>
          <a:noFill/>
        </p:spPr>
      </p:pic>
      <p:pic>
        <p:nvPicPr>
          <p:cNvPr id="6" name="Picture 4" descr="G:\Мои документы\картинки с курсов\анимашки\My Pictures\анимашки\одежда\f10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929058" y="3677510"/>
            <a:ext cx="2214578" cy="2818554"/>
          </a:xfrm>
          <a:prstGeom prst="rect">
            <a:avLst/>
          </a:prstGeom>
          <a:noFill/>
        </p:spPr>
      </p:pic>
      <p:pic>
        <p:nvPicPr>
          <p:cNvPr id="12" name="042_Paul Mauriat - El Bim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358082" y="5500702"/>
            <a:ext cx="887417" cy="887417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1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3143248"/>
            <a:ext cx="6072230" cy="707886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Рисунок 5" descr="16z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85852" y="307181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Конкурс </a:t>
            </a:r>
            <a:endParaRPr lang="ru-RU" sz="6000" dirty="0" smtClean="0"/>
          </a:p>
          <a:p>
            <a:pPr algn="ctr"/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капитанов</a:t>
            </a:r>
            <a:endParaRPr lang="ru-RU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ои документы\картинки с курсов\Картинки света\Что-то\0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57"/>
            <a:ext cx="9144000" cy="6860326"/>
          </a:xfrm>
          <a:prstGeom prst="rect">
            <a:avLst/>
          </a:prstGeom>
          <a:noFill/>
        </p:spPr>
      </p:pic>
      <p:pic>
        <p:nvPicPr>
          <p:cNvPr id="3" name="100_Kenny G - My Heart Will Go O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1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</TotalTime>
  <Words>100</Words>
  <Application>Microsoft Office PowerPoint</Application>
  <PresentationFormat>Экран (4:3)</PresentationFormat>
  <Paragraphs>25</Paragraphs>
  <Slides>12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Конкурс</vt:lpstr>
      <vt:lpstr>Слайд 5</vt:lpstr>
      <vt:lpstr>  Конкурс «Модельеров» 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Zver</dc:creator>
  <cp:lastModifiedBy>User</cp:lastModifiedBy>
  <cp:revision>32</cp:revision>
  <dcterms:created xsi:type="dcterms:W3CDTF">2010-03-10T13:03:01Z</dcterms:created>
  <dcterms:modified xsi:type="dcterms:W3CDTF">2015-03-12T16:09:27Z</dcterms:modified>
</cp:coreProperties>
</file>