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003C0-B663-4C5F-9F68-BDA147FF615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12565-BA3D-43AC-B13B-41FD1AF61D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Поделки из салфеток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072074"/>
            <a:ext cx="3128962" cy="56672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Вводное занятие</a:t>
            </a:r>
            <a:endParaRPr lang="ru-RU" sz="2000" dirty="0"/>
          </a:p>
        </p:txBody>
      </p:sp>
      <p:pic>
        <p:nvPicPr>
          <p:cNvPr id="4" name="Рисунок 3" descr="4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571744"/>
            <a:ext cx="3929090" cy="392909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www.mam2mam.ru/upload/medialibrary/94e/PICT979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35771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mam2mam.ru/upload/medialibrary/f8b/PICT979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643182"/>
            <a:ext cx="4505448" cy="405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www.mam2mam.ru/upload/medialibrary/20a/PICT979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57203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mam2mam.ru/upload/medialibrary/2ea/PICT979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71744"/>
            <a:ext cx="4182552" cy="398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www.mam2mam.ru/upload/medialibrary/88a/PICT97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14422"/>
            <a:ext cx="5907193" cy="50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www.mam2mam.ru/upload/medialibrary/86a/PICT98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300039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mam2mam.ru/upload/medialibrary/892/PICT982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785794"/>
            <a:ext cx="299522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www.mam2mam.ru/upload/iblock/f7f/PICT98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642918"/>
            <a:ext cx="5996630" cy="496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Виды салфеток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274638"/>
            <a:ext cx="4186238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Цветы из шариков</a:t>
            </a:r>
            <a:endParaRPr lang="ru-RU" sz="4000" b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Поделки из салфеток своими руками для детей 10 лет - Самодел…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85765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8b695405bf15e915537f54bdf4b39b52-75-144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285860"/>
            <a:ext cx="371477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4414" y="592933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гиацинт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642939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сирень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Объёмные цветы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красивый цветок из салфеток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35771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mam2mam.ru/upload/iblock/f7f/PICT9826.jpg"/>
          <p:cNvPicPr/>
          <p:nvPr/>
        </p:nvPicPr>
        <p:blipFill>
          <a:blip r:embed="rId3"/>
          <a:srcRect l="11364" r="12795"/>
          <a:stretch>
            <a:fillRect/>
          </a:stretch>
        </p:blipFill>
        <p:spPr bwMode="auto">
          <a:xfrm>
            <a:off x="4929190" y="1643050"/>
            <a:ext cx="3786214" cy="421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464344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хризантема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60007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одуванчик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4972056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Цветы из гофрированных трубочек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Цветы из гофротрубочек &quot; Мастеркласс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407196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озы-скрутки из салфеток. Бумагопластик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14488"/>
            <a:ext cx="3929066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Изготовление хризантемы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формируем из однослойных салфеток ровную стопку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400052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 Ширина полоски загиба должна примерно составлять 1 см"/>
          <p:cNvPicPr/>
          <p:nvPr/>
        </p:nvPicPr>
        <p:blipFill>
          <a:blip r:embed="rId3"/>
          <a:srcRect l="10000" r="8571"/>
          <a:stretch>
            <a:fillRect/>
          </a:stretch>
        </p:blipFill>
        <p:spPr bwMode="auto">
          <a:xfrm>
            <a:off x="4786314" y="2857496"/>
            <a:ext cx="4071966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едините все полученные заготовки из салфеток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28628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удерживая полоску перетягиваем салфетку ниткой или проволоко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286124"/>
            <a:ext cx="4500577" cy="337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сторожно освобождаем левую и правую стороны отдельной салфетк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42915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расивый цветок из салфеток"/>
          <p:cNvPicPr/>
          <p:nvPr/>
        </p:nvPicPr>
        <p:blipFill>
          <a:blip r:embed="rId3"/>
          <a:srcRect l="10000" r="8571"/>
          <a:stretch>
            <a:fillRect/>
          </a:stretch>
        </p:blipFill>
        <p:spPr bwMode="auto">
          <a:xfrm>
            <a:off x="4857752" y="2928934"/>
            <a:ext cx="4071966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Изготовление одуванчика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http://www.mam2mam.ru/upload/medialibrary/412/PICT978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07183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mam2mam.ru/upload/medialibrary/f87/PICT979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214686"/>
            <a:ext cx="5076491" cy="330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</Words>
  <Application>Microsoft Office PowerPoint</Application>
  <PresentationFormat>Экран (4:3)</PresentationFormat>
  <Paragraphs>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Поделки из салфеток</vt:lpstr>
      <vt:lpstr>Виды салфеток</vt:lpstr>
      <vt:lpstr>Цветы из шариков</vt:lpstr>
      <vt:lpstr>Объёмные цветы</vt:lpstr>
      <vt:lpstr>Цветы из гофрированных трубочек</vt:lpstr>
      <vt:lpstr>Изготовление хризантемы</vt:lpstr>
      <vt:lpstr>Слайд 7</vt:lpstr>
      <vt:lpstr>Слайд 8</vt:lpstr>
      <vt:lpstr>Изготовление одуванчика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2014-09-01T11:14:21Z</dcterms:created>
  <dcterms:modified xsi:type="dcterms:W3CDTF">2014-09-01T12:36:51Z</dcterms:modified>
</cp:coreProperties>
</file>