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4680519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Муниципальное дошкольное образовательное бюджетное учреждение «Центр развития ребенка – детский сад №5 Лесозаводского городского округа».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1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/>
              <a:t> </a:t>
            </a:r>
            <a:r>
              <a:rPr lang="ru-RU" sz="3900" dirty="0" smtClean="0"/>
              <a:t>                «</a:t>
            </a:r>
            <a:r>
              <a:rPr lang="ru-RU" sz="3900" dirty="0"/>
              <a:t>Я - твой друг и ты мой друг</a:t>
            </a:r>
            <a:r>
              <a:rPr lang="ru-RU" sz="3900" dirty="0" smtClean="0"/>
              <a:t>»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Руководитель проекта: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Бугоркова Елена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Николаевна</a:t>
            </a:r>
          </a:p>
          <a:p>
            <a:pPr marL="0" indent="0">
              <a:buNone/>
            </a:pPr>
            <a:r>
              <a:rPr lang="ru-RU" sz="2400" b="1" dirty="0"/>
              <a:t>Состав проектной группы: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Дети старшей «Б» группы  МДОБУ «ЦРР – детский сад № 5 ЛГО»</a:t>
            </a:r>
          </a:p>
          <a:p>
            <a:pPr marL="0" indent="0">
              <a:buNone/>
            </a:pPr>
            <a:r>
              <a:rPr lang="ru-RU" sz="2400" dirty="0"/>
              <a:t>Воспитатели</a:t>
            </a:r>
          </a:p>
          <a:p>
            <a:pPr marL="0" indent="0">
              <a:buNone/>
            </a:pPr>
            <a:r>
              <a:rPr lang="ru-RU" sz="2400" dirty="0"/>
              <a:t>Муз. руководитель</a:t>
            </a:r>
          </a:p>
          <a:p>
            <a:pPr marL="0" indent="0">
              <a:buNone/>
            </a:pPr>
            <a:r>
              <a:rPr lang="ru-RU" sz="2400" dirty="0"/>
              <a:t>Родители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98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b="1" dirty="0"/>
              <a:t>Тип проекта:</a:t>
            </a:r>
            <a:r>
              <a:rPr lang="ru-RU" sz="7400" dirty="0"/>
              <a:t> информационно – практико-ориентированный </a:t>
            </a:r>
          </a:p>
          <a:p>
            <a:pPr marL="0" indent="0">
              <a:buNone/>
            </a:pPr>
            <a:r>
              <a:rPr lang="ru-RU" sz="7400" dirty="0"/>
              <a:t>(Средне - срочный).</a:t>
            </a:r>
          </a:p>
          <a:p>
            <a:pPr marL="0" indent="0">
              <a:buNone/>
            </a:pPr>
            <a:endParaRPr lang="ru-RU" sz="7400" b="1" dirty="0" smtClean="0"/>
          </a:p>
          <a:p>
            <a:pPr marL="0" indent="0">
              <a:buNone/>
            </a:pPr>
            <a:r>
              <a:rPr lang="ru-RU" sz="7400" b="1" dirty="0" smtClean="0"/>
              <a:t>Цель</a:t>
            </a:r>
            <a:r>
              <a:rPr lang="ru-RU" sz="7400" b="1" dirty="0"/>
              <a:t>:</a:t>
            </a:r>
            <a:r>
              <a:rPr lang="ru-RU" sz="7400" dirty="0"/>
              <a:t>   воспитание у детей положительных качеств характера, формирование сплоченного коллектива и мотивации на совершение добрых поступков, дружеских отношений, добрых дел во благо других людей. Закрепление практических навыков общения, формирование умения приносить – радость сверстникам</a:t>
            </a:r>
            <a:r>
              <a:rPr lang="ru-RU" sz="7400" dirty="0" smtClean="0"/>
              <a:t>. Изготовить продукт проекта фото-стенд «Наша дружная группа».</a:t>
            </a:r>
          </a:p>
          <a:p>
            <a:pPr marL="0" indent="0">
              <a:buNone/>
            </a:pPr>
            <a:endParaRPr lang="ru-RU" sz="7400" b="1" dirty="0" smtClean="0"/>
          </a:p>
          <a:p>
            <a:pPr marL="0" indent="0">
              <a:buNone/>
            </a:pPr>
            <a:r>
              <a:rPr lang="ru-RU" sz="7400" b="1" dirty="0" smtClean="0"/>
              <a:t>Задачи</a:t>
            </a:r>
            <a:r>
              <a:rPr lang="ru-RU" sz="7400" b="1" dirty="0"/>
              <a:t>:</a:t>
            </a:r>
            <a:r>
              <a:rPr lang="ru-RU" sz="7400" dirty="0"/>
              <a:t>  </a:t>
            </a:r>
            <a:r>
              <a:rPr lang="ru-RU" sz="7400" dirty="0" smtClean="0"/>
              <a:t>- Учить </a:t>
            </a:r>
            <a:r>
              <a:rPr lang="ru-RU" sz="7400" dirty="0"/>
              <a:t>детей ориентироваться в социальных ролях и межличностных отношениях.</a:t>
            </a:r>
          </a:p>
          <a:p>
            <a:pPr marL="0" indent="0">
              <a:buNone/>
            </a:pPr>
            <a:r>
              <a:rPr lang="ru-RU" sz="7400" dirty="0"/>
              <a:t>              </a:t>
            </a:r>
            <a:r>
              <a:rPr lang="ru-RU" sz="7400" dirty="0" smtClean="0"/>
              <a:t>-  </a:t>
            </a:r>
            <a:r>
              <a:rPr lang="ru-RU" sz="7400" dirty="0"/>
              <a:t>Формировать познавательные, регулятивные </a:t>
            </a:r>
            <a:r>
              <a:rPr lang="ru-RU" sz="7400" dirty="0" smtClean="0"/>
              <a:t>и коммуникативные </a:t>
            </a:r>
            <a:r>
              <a:rPr lang="ru-RU" sz="7400" dirty="0"/>
              <a:t>навыки общения.</a:t>
            </a:r>
          </a:p>
          <a:p>
            <a:pPr marL="0" indent="0">
              <a:buNone/>
            </a:pPr>
            <a:r>
              <a:rPr lang="ru-RU" sz="7400" dirty="0"/>
              <a:t>              </a:t>
            </a:r>
            <a:r>
              <a:rPr lang="ru-RU" sz="7400" dirty="0" smtClean="0"/>
              <a:t>-  </a:t>
            </a:r>
            <a:r>
              <a:rPr lang="ru-RU" sz="7400" dirty="0"/>
              <a:t>Развивать поисковую деятельность, интеллектуальную инициативу.</a:t>
            </a:r>
          </a:p>
          <a:p>
            <a:pPr marL="0" indent="0">
              <a:buNone/>
            </a:pPr>
            <a:r>
              <a:rPr lang="ru-RU" sz="7400" dirty="0"/>
              <a:t>              </a:t>
            </a:r>
            <a:r>
              <a:rPr lang="ru-RU" sz="7400" dirty="0" smtClean="0"/>
              <a:t>-  </a:t>
            </a:r>
            <a:r>
              <a:rPr lang="ru-RU" sz="7400" dirty="0"/>
              <a:t>Самостоятельно анализировать полученные результаты.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Кого </a:t>
            </a:r>
            <a:r>
              <a:rPr lang="ru-RU" dirty="0"/>
              <a:t>называют </a:t>
            </a:r>
            <a:r>
              <a:rPr lang="ru-RU" dirty="0" smtClean="0"/>
              <a:t>другом?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Зачем </a:t>
            </a:r>
            <a:r>
              <a:rPr lang="ru-RU" dirty="0"/>
              <a:t>нужны добрые дела?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Что </a:t>
            </a:r>
            <a:r>
              <a:rPr lang="ru-RU" dirty="0"/>
              <a:t>я могу сделать для своего друга?</a:t>
            </a:r>
          </a:p>
        </p:txBody>
      </p:sp>
    </p:spTree>
    <p:extLst>
      <p:ext uri="{BB962C8B-B14F-4D97-AF65-F5344CB8AC3E}">
        <p14:creationId xmlns:p14="http://schemas.microsoft.com/office/powerpoint/2010/main" val="13949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038600" cy="30289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933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512501" cy="33843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49" y="3284984"/>
            <a:ext cx="4459751" cy="3344813"/>
          </a:xfrm>
        </p:spPr>
      </p:pic>
    </p:spTree>
    <p:extLst>
      <p:ext uri="{BB962C8B-B14F-4D97-AF65-F5344CB8AC3E}">
        <p14:creationId xmlns:p14="http://schemas.microsoft.com/office/powerpoint/2010/main" val="36869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623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дошкольное образовательное бюджетное учреждение «Центр развития ребенка – детский сад №5 Лесозаводского городского округа».</vt:lpstr>
      <vt:lpstr>Проект</vt:lpstr>
      <vt:lpstr>Презентация PowerPoint</vt:lpstr>
      <vt:lpstr>Вопросы проекта: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«Центр развития ребенка – детский сад №5 Лесозаводского городского округа».</dc:title>
  <dc:creator>One Direction</dc:creator>
  <cp:lastModifiedBy>М@рия</cp:lastModifiedBy>
  <cp:revision>10</cp:revision>
  <dcterms:created xsi:type="dcterms:W3CDTF">2014-03-25T08:18:48Z</dcterms:created>
  <dcterms:modified xsi:type="dcterms:W3CDTF">2015-03-30T08:47:22Z</dcterms:modified>
</cp:coreProperties>
</file>