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9" r:id="rId2"/>
    <p:sldId id="285" r:id="rId3"/>
    <p:sldId id="284" r:id="rId4"/>
    <p:sldId id="283" r:id="rId5"/>
    <p:sldId id="282" r:id="rId6"/>
    <p:sldId id="286" r:id="rId7"/>
    <p:sldId id="281" r:id="rId8"/>
    <p:sldId id="28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50" autoAdjust="0"/>
  </p:normalViewPr>
  <p:slideViewPr>
    <p:cSldViewPr>
      <p:cViewPr varScale="1">
        <p:scale>
          <a:sx n="110" d="100"/>
          <a:sy n="110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F94AA-9CB7-4D71-84C1-6801B3969F0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D7780-2D95-4EE8-84B6-140C25C30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7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чего еще используются косые стежки?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D7780-2D95-4EE8-84B6-140C25C3055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64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D7780-2D95-4EE8-84B6-140C25C3055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81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88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5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840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583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2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842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172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235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33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1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43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6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08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07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2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47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4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24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hivka-krestikom.ru/16-istoriya-vyshivki-lentami.html" TargetMode="External"/><Relationship Id="rId2" Type="http://schemas.openxmlformats.org/officeDocument/2006/relationships/hyperlink" Target="http://nitochka09.ru/blog/43373213245/Igolnitsyi-i-nemnogo-istorii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happy-school.ru/publ/detskaja_komnata/stikhi/cepochka/134-1-0-15517" TargetMode="External"/><Relationship Id="rId4" Type="http://schemas.openxmlformats.org/officeDocument/2006/relationships/hyperlink" Target="http://ped-kopilka.ru/blogs/abdunagimova-elmira/shljapa-igolnica-dlja-mam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838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изготовления игольницы 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221405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Вышитую заготовку собираем по краю косыми стежками.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57996" y="1193304"/>
            <a:ext cx="35560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838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изготовления игольницы 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221405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Стягиваем, наполняем поролоном или синтепоном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Вставляем картонную заготовку по диаметру крышки. Закрепляем косую строчку.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96" y="2564904"/>
            <a:ext cx="6299200" cy="355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755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838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изготовления игольницы 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1680617"/>
            <a:ext cx="4320480" cy="124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Приклеиваем готовую деталь игольницы на крышку.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1931" y="2343004"/>
            <a:ext cx="4749304" cy="2686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" r="10324" b="1"/>
          <a:stretch/>
        </p:blipFill>
        <p:spPr>
          <a:xfrm>
            <a:off x="3849551" y="3242700"/>
            <a:ext cx="4469234" cy="2809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33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838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изготовления игольницы 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3761" y="1705245"/>
            <a:ext cx="3761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стыка декорируем тесьмой, кружевом или другим отделочными материалами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8" t="6804" r="29606" b="4746"/>
          <a:stretch/>
        </p:blipFill>
        <p:spPr>
          <a:xfrm>
            <a:off x="4772070" y="2794100"/>
            <a:ext cx="3284930" cy="3284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3819" b="15365"/>
          <a:stretch/>
        </p:blipFill>
        <p:spPr>
          <a:xfrm>
            <a:off x="848690" y="1556792"/>
            <a:ext cx="3027660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58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новое знание вы сегодня открыли?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это знание будет вам необходимо?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открыли новое знание?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свою работу на уроке.</a:t>
            </a:r>
          </a:p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7048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должны оценить свою работу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считает, что работал в полную силу и у него все получилось, покажите первый смайлик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Кто хорошо работал, старался, но не все получалось, покажите второй смайлик.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Кому нужна была помощь, покажите третий смайлик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60" y="4514675"/>
            <a:ext cx="1873675" cy="1958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10594"/>
            <a:ext cx="2421366" cy="20183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32" y="4247481"/>
            <a:ext cx="2813484" cy="23445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09400" y="4094956"/>
            <a:ext cx="1341246" cy="360040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117" y="2844226"/>
            <a:ext cx="1359526" cy="3779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1996" y="3272915"/>
            <a:ext cx="1359526" cy="3779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117" y="3678609"/>
            <a:ext cx="1359526" cy="3779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Прямоугольник 11"/>
          <p:cNvSpPr/>
          <p:nvPr/>
        </p:nvSpPr>
        <p:spPr>
          <a:xfrm>
            <a:off x="1309400" y="2446562"/>
            <a:ext cx="1341246" cy="360040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09400" y="3682856"/>
            <a:ext cx="1341246" cy="360040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09400" y="3270758"/>
            <a:ext cx="1341246" cy="360040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09400" y="2034464"/>
            <a:ext cx="1341246" cy="360040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09400" y="2858660"/>
            <a:ext cx="1341246" cy="3600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02569" y="2814812"/>
            <a:ext cx="1341246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02569" y="3231887"/>
            <a:ext cx="1341246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2569" y="3663319"/>
            <a:ext cx="1341246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02569" y="4080394"/>
            <a:ext cx="1341246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002569" y="2408281"/>
            <a:ext cx="1341246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698257" y="4105614"/>
            <a:ext cx="1341246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309400" y="798170"/>
            <a:ext cx="1341246" cy="360040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004263" y="1186342"/>
            <a:ext cx="1341246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309400" y="1210268"/>
            <a:ext cx="1341246" cy="360040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309400" y="1622366"/>
            <a:ext cx="1341246" cy="360040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687822" y="2049099"/>
            <a:ext cx="1341246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002569" y="1603417"/>
            <a:ext cx="1341246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691996" y="2447504"/>
            <a:ext cx="1341246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002569" y="2008066"/>
            <a:ext cx="1341246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9400" y="387886"/>
            <a:ext cx="1359526" cy="3779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6595" y="1216399"/>
            <a:ext cx="1359526" cy="3779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0769" y="1632749"/>
            <a:ext cx="1359526" cy="3779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2677" y="362431"/>
            <a:ext cx="1390008" cy="40237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8188" y="771192"/>
            <a:ext cx="1390008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5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289527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Интернетресурсы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636912"/>
            <a:ext cx="80538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nitochka09.ru/blog/43373213245/Igolnitsyi-i-nemnogo-istorii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www.vishivka-krestikom.ru/16-istoriya-vyshivki-lentami.html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ped-kopilka.ru/blogs/abdunagimova-elmira/shljapa-igolnica-dlja-mamy.html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happy-school.ru/publ/detskaja_komnata/stikhi/cepochka/134-1-0-15517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2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1440</TotalTime>
  <Words>128</Words>
  <Application>Microsoft Office PowerPoint</Application>
  <PresentationFormat>Экран (4:3)</PresentationFormat>
  <Paragraphs>28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Интернетресурсы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RePack by Diakov</dc:creator>
  <cp:lastModifiedBy>RePack by Diakov</cp:lastModifiedBy>
  <cp:revision>86</cp:revision>
  <dcterms:created xsi:type="dcterms:W3CDTF">2015-02-24T02:34:37Z</dcterms:created>
  <dcterms:modified xsi:type="dcterms:W3CDTF">2015-04-01T22:35:44Z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TC300059491049</vt:lpwstr>
  </property>
</Properties>
</file>