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9" r:id="rId3"/>
    <p:sldId id="270" r:id="rId4"/>
    <p:sldId id="260" r:id="rId5"/>
    <p:sldId id="257" r:id="rId6"/>
    <p:sldId id="258" r:id="rId7"/>
    <p:sldId id="275" r:id="rId8"/>
    <p:sldId id="278" r:id="rId9"/>
    <p:sldId id="277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50" autoAdjust="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F94AA-9CB7-4D71-84C1-6801B3969F0D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7780-2D95-4EE8-84B6-140C25C30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7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 вид вышивки – вышивка лентами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7780-2D95-4EE8-84B6-140C25C305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8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7780-2D95-4EE8-84B6-140C25C305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здесь лишнее? (Швейная машина, т.к. выполняем ручные работы)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7780-2D95-4EE8-84B6-140C25C305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7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Материалы, которые нам могут понадобиться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7780-2D95-4EE8-84B6-140C25C305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62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7780-2D95-4EE8-84B6-140C25C305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5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D7780-2D95-4EE8-84B6-140C25C305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6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88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5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84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8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4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172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3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33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3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8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2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4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75436B-50C0-4EEC-AD67-A38CCC8B244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46CE6-6B3D-4BD4-9CE3-83F6BC926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4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masterskaya-hobbi.ru/wp-content/uploads/2012/03/%D0%A2%D0%B5%D1%81%D1%8C%D0%BC%D0%B0-%D0%BB%D0%B5%D0%BD%D1%82%D1%8B-%D0%BA%D1%80%D1%83%D0%B6%D0%B5%D0%B2%D0%BE.jpg" TargetMode="External"/><Relationship Id="rId3" Type="http://schemas.openxmlformats.org/officeDocument/2006/relationships/image" Target="../media/image21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nopka-nsk.ru/UserFiles/Image/kanc/02_14200.jpg" TargetMode="External"/><Relationship Id="rId5" Type="http://schemas.openxmlformats.org/officeDocument/2006/relationships/image" Target="../media/image23.jpg"/><Relationship Id="rId10" Type="http://schemas.openxmlformats.org/officeDocument/2006/relationships/image" Target="../media/image26.jpg"/><Relationship Id="rId4" Type="http://schemas.openxmlformats.org/officeDocument/2006/relationships/image" Target="../media/image22.jp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971600" y="548680"/>
            <a:ext cx="7668344" cy="56166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Сплетаются </a:t>
            </a:r>
            <a:r>
              <a:rPr lang="ru-RU" sz="2800" dirty="0"/>
              <a:t>стежки, сливаются в цепочку, </a:t>
            </a:r>
            <a:br>
              <a:rPr lang="ru-RU" sz="2800" dirty="0"/>
            </a:br>
            <a:r>
              <a:rPr lang="ru-RU" sz="2800" dirty="0"/>
              <a:t>Иголочка ведёт их строго за собой, </a:t>
            </a:r>
            <a:br>
              <a:rPr lang="ru-RU" sz="2800" dirty="0"/>
            </a:br>
            <a:r>
              <a:rPr lang="ru-RU" sz="2800" dirty="0"/>
              <a:t>Бежит, бежит она и не поставит точку, </a:t>
            </a:r>
            <a:br>
              <a:rPr lang="ru-RU" sz="2800" dirty="0"/>
            </a:br>
            <a:r>
              <a:rPr lang="ru-RU" sz="2800" dirty="0"/>
              <a:t>Пока не завершит рисунок непростой.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Стежок, </a:t>
            </a:r>
            <a:r>
              <a:rPr lang="ru-RU" sz="2800" dirty="0"/>
              <a:t>стежок ещё стежок… </a:t>
            </a:r>
            <a:br>
              <a:rPr lang="ru-RU" sz="2800" dirty="0"/>
            </a:br>
            <a:r>
              <a:rPr lang="ru-RU" sz="2800" dirty="0"/>
              <a:t>Что проще может быть, </a:t>
            </a:r>
            <a:br>
              <a:rPr lang="ru-RU" sz="2800" dirty="0"/>
            </a:br>
            <a:r>
              <a:rPr lang="ru-RU" sz="2800" dirty="0"/>
              <a:t>Когда в кресте наискосок </a:t>
            </a:r>
            <a:br>
              <a:rPr lang="ru-RU" sz="2800" dirty="0"/>
            </a:br>
            <a:r>
              <a:rPr lang="ru-RU" sz="2800" dirty="0"/>
              <a:t>Укладываешь нить.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Но расцветают под иглой </a:t>
            </a:r>
            <a:br>
              <a:rPr lang="ru-RU" sz="2800" dirty="0"/>
            </a:br>
            <a:r>
              <a:rPr lang="ru-RU" sz="2800" dirty="0"/>
              <a:t>Волшебные цветы! </a:t>
            </a:r>
            <a:br>
              <a:rPr lang="ru-RU" sz="2800" dirty="0"/>
            </a:br>
            <a:r>
              <a:rPr lang="ru-RU" sz="2800" dirty="0"/>
              <a:t>Секрет у чуда есть? Какой? </a:t>
            </a:r>
            <a:br>
              <a:rPr lang="ru-RU" sz="2800" dirty="0"/>
            </a:br>
            <a:r>
              <a:rPr lang="ru-RU" sz="2800" dirty="0"/>
              <a:t>О нём расскажешь ты?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10900" b="1" i="1" dirty="0" smtClean="0">
                <a:solidFill>
                  <a:srgbClr val="FF0000"/>
                </a:solidFill>
              </a:rPr>
              <a:t>ВЫШИВКА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" b="9425"/>
          <a:stretch/>
        </p:blipFill>
        <p:spPr>
          <a:xfrm>
            <a:off x="6804248" y="116632"/>
            <a:ext cx="2160240" cy="1872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http://www.9linesmag.com/wp-content/uploads/2014/02/1102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944216" cy="23214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9linesmag.com/wp-content/uploads/2014/02/1102-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961"/>
          <a:stretch/>
        </p:blipFill>
        <p:spPr bwMode="auto">
          <a:xfrm>
            <a:off x="4283968" y="1700808"/>
            <a:ext cx="2355698" cy="29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0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вышивки розы на каркасе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r="12698"/>
          <a:stretch/>
        </p:blipFill>
        <p:spPr>
          <a:xfrm>
            <a:off x="1883310" y="1628800"/>
            <a:ext cx="54006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08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764704"/>
            <a:ext cx="5760640" cy="72008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вышивок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989" y="1772816"/>
            <a:ext cx="936104" cy="43924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67101" y="1772816"/>
            <a:ext cx="936104" cy="43924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7834" y="1772816"/>
            <a:ext cx="936104" cy="43924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Бисер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75956" y="1772816"/>
            <a:ext cx="936104" cy="43924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Верхошов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4078" y="1772816"/>
            <a:ext cx="936104" cy="43924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Канитель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1772816"/>
            <a:ext cx="936104" cy="43924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Решелье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70322" y="1772816"/>
            <a:ext cx="936104" cy="439248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Лентами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632848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ней хранятся мелочи – </a:t>
            </a:r>
            <a:b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Те, что очень колкие;</a:t>
            </a:r>
            <a:b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одних – на гвоздике,</a:t>
            </a:r>
            <a:b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меня – на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полке.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Мастерят умелые</a:t>
            </a:r>
            <a:b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Школьники и школьницы</a:t>
            </a:r>
            <a:b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маминому празднику</a:t>
            </a:r>
            <a:b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Мягкие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191430"/>
            <a:ext cx="331336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ИГОЛЬНИЦЫ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r="9177" b="10659"/>
          <a:stretch/>
        </p:blipFill>
        <p:spPr>
          <a:xfrm>
            <a:off x="5004048" y="692696"/>
            <a:ext cx="3464416" cy="3345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38" y="3810702"/>
            <a:ext cx="3048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05" y="4181788"/>
            <a:ext cx="2659416" cy="1994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53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&amp;gcy;&amp;lcy;&amp;acy;&amp;dcy;&amp;softcy;&amp;yucy; &amp;Vcy;&amp;ycy;&amp;shcy;&amp;icy;&amp;vcy;&amp;kcy;&amp;acy; &amp;kcy;&amp;rcy;&amp;iecy;&amp;scy;&amp;tcy;&amp;ocy;&amp;mcy; - &amp;Rcy;&amp;iecy;&amp;fcy;&amp;iecy;&amp;rcy;&amp;acy;&amp;tcy;&amp;ycy; &amp;ocy;&amp;tcy; &amp;pcy;&amp;ocy;&amp;rcy;&amp;tcy;&amp;acy;&amp;lcy;&amp;acy; &quot;&amp;Zcy;&amp;ncy;&amp;acy;&amp;ncy;&amp;icy;&amp;iecy;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Вышивка лентами.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игольницы.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2852">
            <a:off x="1876292" y="2679406"/>
            <a:ext cx="24098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751">
            <a:off x="6030267" y="4296606"/>
            <a:ext cx="2345686" cy="1172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4133">
            <a:off x="785383" y="1357421"/>
            <a:ext cx="22002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0522">
            <a:off x="6451243" y="2223404"/>
            <a:ext cx="21145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408">
            <a:off x="4897620" y="1523677"/>
            <a:ext cx="15335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595">
            <a:off x="1048494" y="4537016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6" y="4583298"/>
            <a:ext cx="2016224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371443" y="464696"/>
            <a:ext cx="700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приспособления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2" y="3068960"/>
            <a:ext cx="19716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59832" y="620688"/>
            <a:ext cx="264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9684">
            <a:off x="474972" y="1122399"/>
            <a:ext cx="3574921" cy="2383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95" y="1073866"/>
            <a:ext cx="214312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084">
            <a:off x="5772924" y="3939578"/>
            <a:ext cx="2799130" cy="22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knopka-nsk.ru/UserFiles/Image/kanc/02_14200.jpg">
            <a:hlinkClick r:id="rId6" tgtFrame="_blank"/>
          </p:cNvPr>
          <p:cNvPicPr/>
          <p:nvPr/>
        </p:nvPicPr>
        <p:blipFill>
          <a:blip r:embed="rId7"/>
          <a:srcRect l="14667" r="14400"/>
          <a:stretch>
            <a:fillRect/>
          </a:stretch>
        </p:blipFill>
        <p:spPr bwMode="auto">
          <a:xfrm>
            <a:off x="1428990" y="4118908"/>
            <a:ext cx="1338263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http://masterskaya-hobbi.ru/wp-content/uploads/2012/03/%D0%A2%D0%B5%D1%81%D1%8C%D0%BC%D0%B0-%D0%BB%D0%B5%D0%BD%D1%82%D1%8B-%D0%BA%D1%80%D1%83%D0%B6%D0%B5%D0%B2%D0%BE.jpg">
            <a:hlinkClick r:id="rId8" tgtFrame="_blank"/>
          </p:cNvPr>
          <p:cNvPicPr/>
          <p:nvPr/>
        </p:nvPicPr>
        <p:blipFill>
          <a:blip r:embed="rId9"/>
          <a:srcRect l="6754" r="28142" b="21408"/>
          <a:stretch>
            <a:fillRect/>
          </a:stretch>
        </p:blipFill>
        <p:spPr bwMode="auto">
          <a:xfrm>
            <a:off x="3018111" y="4449660"/>
            <a:ext cx="2594128" cy="1715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2074"/>
          <a:stretch/>
        </p:blipFill>
        <p:spPr>
          <a:xfrm>
            <a:off x="3678136" y="1864817"/>
            <a:ext cx="3408371" cy="2584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1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0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вышивки розы на каркасе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050995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заготовке для игольницы отмечаем центр.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Наметочной строчкой или мелком отмечаем область расположения вышивки.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двойную нить, сделайте пять прямых стежков, образующих нечто вроде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«спиц» (А). Это будет служить основанием для создания розы из ленты.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07546" y="1918573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8562">
            <a:off x="6409875" y="1743875"/>
            <a:ext cx="2220524" cy="1907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t="-439" r="18004" b="2917"/>
          <a:stretch/>
        </p:blipFill>
        <p:spPr>
          <a:xfrm>
            <a:off x="571916" y="2257127"/>
            <a:ext cx="3895707" cy="3821171"/>
          </a:xfrm>
          <a:prstGeom prst="ellipse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519770" y="3001602"/>
            <a:ext cx="4392489" cy="13124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0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вышивки розы на каркасе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24744"/>
            <a:ext cx="759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4.Выведите ленту на лицевую сторону в центре скрещения «спиц»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Перекиньте ленту над одной из «спиц» и подведите под другую (С)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Продолжайте по кругу в том же направлении (по часовой стрелке или против нее)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95582">
            <a:off x="778261" y="1934147"/>
            <a:ext cx="2088232" cy="3245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64829">
            <a:off x="2485406" y="758951"/>
            <a:ext cx="3741139" cy="3771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7719" y="227530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05453" y="227530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3" r="18249" b="15443"/>
          <a:stretch/>
        </p:blipFill>
        <p:spPr>
          <a:xfrm rot="14688693">
            <a:off x="4980878" y="2477823"/>
            <a:ext cx="2595612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8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80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вышивки розы на каркасе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3466" t="51175" r="22517" b="-304"/>
          <a:stretch/>
        </p:blipFill>
        <p:spPr>
          <a:xfrm>
            <a:off x="899592" y="3140968"/>
            <a:ext cx="1998222" cy="2664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412776"/>
            <a:ext cx="780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7.Продолжайте эту операцию до тех пор, пока лента покроет все «спицы»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167" y="2143888"/>
            <a:ext cx="2005191" cy="2005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3" r="9177" b="15443"/>
          <a:stretch/>
        </p:blipFill>
        <p:spPr>
          <a:xfrm rot="15588256">
            <a:off x="4802226" y="2612660"/>
            <a:ext cx="2883644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0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1439</TotalTime>
  <Words>195</Words>
  <Application>Microsoft Office PowerPoint</Application>
  <PresentationFormat>Экран (4:3)</PresentationFormat>
  <Paragraphs>45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Вышивка лентами.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RePack by Diakov</dc:creator>
  <cp:lastModifiedBy>RePack by Diakov</cp:lastModifiedBy>
  <cp:revision>86</cp:revision>
  <dcterms:created xsi:type="dcterms:W3CDTF">2015-02-24T02:34:37Z</dcterms:created>
  <dcterms:modified xsi:type="dcterms:W3CDTF">2015-04-01T22:36:19Z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TC300059491049</vt:lpwstr>
  </property>
</Properties>
</file>