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«Осторожно – ОГОНЬ!»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(Противопожарная безопасность)</a:t>
            </a:r>
            <a:endParaRPr lang="ru-RU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СПб ГБУЗ  Детского пульмонологического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Санатория «Салют»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Разживина Анна Сергеевна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Люди, которые борются с огнем, называются пожарные.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14349" y="1783657"/>
            <a:ext cx="4201963" cy="2797471"/>
          </a:xfrm>
        </p:spPr>
      </p:pic>
      <p:pic>
        <p:nvPicPr>
          <p:cNvPr id="6" name="Содержимое 5" descr="1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347231" y="332656"/>
            <a:ext cx="4329225" cy="3240360"/>
          </a:xfrm>
        </p:spPr>
      </p:pic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очень опасная и трудная работа, пожарные – это смелые люди.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14350" y="1052736"/>
            <a:ext cx="4129658" cy="3528392"/>
          </a:xfrm>
        </p:spPr>
      </p:pic>
      <p:pic>
        <p:nvPicPr>
          <p:cNvPr id="6" name="Содержимое 5" descr="2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56150" y="1250950"/>
            <a:ext cx="3930650" cy="3546202"/>
          </a:xfrm>
        </p:spPr>
      </p:pic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 техника у пожарных красного цвета.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Красный цвет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означает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опасность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 пожарные борются с опасностью.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1916832"/>
            <a:ext cx="3932238" cy="2949179"/>
          </a:xfrm>
        </p:spPr>
      </p:pic>
      <p:pic>
        <p:nvPicPr>
          <p:cNvPr id="6" name="Содержимое 5" descr="1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99992" y="548680"/>
            <a:ext cx="4074666" cy="2704560"/>
          </a:xfrm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увидите автомобиль или катер красного цвета, то сразу поймете, что это пожарная техника.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548680"/>
            <a:ext cx="4129658" cy="3625377"/>
          </a:xfrm>
        </p:spPr>
      </p:pic>
      <p:pic>
        <p:nvPicPr>
          <p:cNvPr id="6" name="Содержимое 5" descr="3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1916832"/>
            <a:ext cx="3960440" cy="3024336"/>
          </a:xfr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пожара не остается ничего, что можно было бы восстановить. Огонь уничтожает все на своем пути.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14350" y="1124744"/>
            <a:ext cx="4129658" cy="2891000"/>
          </a:xfrm>
        </p:spPr>
      </p:pic>
      <p:pic>
        <p:nvPicPr>
          <p:cNvPr id="6" name="Содержимое 5" descr="2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56150" y="1124745"/>
            <a:ext cx="3930650" cy="2910416"/>
          </a:xfrm>
        </p:spPr>
      </p:pic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Вот, что остается после пожара… ничего…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412776"/>
            <a:ext cx="4049987" cy="3312368"/>
          </a:xfrm>
        </p:spPr>
      </p:pic>
      <p:pic>
        <p:nvPicPr>
          <p:cNvPr id="8" name="Содержимое 7" descr="1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620688"/>
            <a:ext cx="3930650" cy="3312368"/>
          </a:xfrm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пожаров страдают не только люди, но и животные. Пожарные, рискуя своими жизнями, спасают и животных из огня.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14350" y="1124744"/>
            <a:ext cx="4057650" cy="3089535"/>
          </a:xfrm>
        </p:spPr>
      </p:pic>
      <p:pic>
        <p:nvPicPr>
          <p:cNvPr id="6" name="Содержимое 5" descr="3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1121239"/>
            <a:ext cx="4114800" cy="3207410"/>
          </a:xfrm>
        </p:spPr>
      </p:pic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горит лес, то гибнут многие животные и птицы, огонь очень быстро распространяется в лесу и животные не успевают спастись.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16016" y="1412776"/>
            <a:ext cx="3930650" cy="3312368"/>
          </a:xfrm>
        </p:spPr>
      </p:pic>
      <p:pic>
        <p:nvPicPr>
          <p:cNvPr id="8" name="Содержимое 7" descr="2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14350" y="1415183"/>
            <a:ext cx="4129658" cy="3309961"/>
          </a:xfrm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Лесные пожары тушат самолеты.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31376" y="2204864"/>
            <a:ext cx="4040414" cy="2689528"/>
          </a:xfrm>
        </p:spPr>
      </p:pic>
      <p:pic>
        <p:nvPicPr>
          <p:cNvPr id="6" name="Содержимое 5" descr="2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355975" y="548680"/>
            <a:ext cx="4431171" cy="2952328"/>
          </a:xfrm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обучения детей, в школы приходят пожарные инспекторы и рассказывают о противопожарной безопасности.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55776" y="530225"/>
            <a:ext cx="3434312" cy="4410943"/>
          </a:xfr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взрослые и дети знают, как опасно играть с огнем. Для того, чтобы помнить об этом, люди придумали специальные знаки. И эти знаки устанавливают в тех местах, где особенно опасно пользоваться огнем.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56150" y="759619"/>
            <a:ext cx="3930650" cy="3930650"/>
          </a:xfrm>
        </p:spPr>
      </p:pic>
      <p:pic>
        <p:nvPicPr>
          <p:cNvPr id="7" name="Содержимое 6" descr="4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67544" y="764704"/>
            <a:ext cx="4326416" cy="3960440"/>
          </a:xfr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 пожаре звонить</a:t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endParaRPr lang="ru-RU" sz="49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23728" y="665641"/>
            <a:ext cx="4896543" cy="3699464"/>
          </a:xfr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80728"/>
            <a:ext cx="8183880" cy="295232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b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Будьте внимательны</a:t>
            </a:r>
            <a:endParaRPr lang="ru-RU" sz="4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на этом знаке есть еще и надпись о том, что делать нельзя.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07704" y="620688"/>
            <a:ext cx="5184576" cy="4052713"/>
          </a:xfr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такие щиты должны быть установлены возле каждого жилого деревянного здания: лопата, топор, ведро, огнетушитель, багор, ящик с песком.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34410" y="2060848"/>
            <a:ext cx="3913478" cy="2880320"/>
          </a:xfrm>
        </p:spPr>
      </p:pic>
      <p:pic>
        <p:nvPicPr>
          <p:cNvPr id="6" name="Содержимое 5" descr="1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1013" y="548680"/>
            <a:ext cx="4003645" cy="2664296"/>
          </a:xfr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 должны знать, для собственной безопасности и безопасности окружающих ,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простые правила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поведения при возникновении пожара.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каждом здании должен висеть в доступном месте ОГНЕТУШИТЕЛЬ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Плакат – инструкция действий при возникновении пожара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31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4427984" y="1810184"/>
            <a:ext cx="4155629" cy="3202992"/>
          </a:xfrm>
        </p:spPr>
      </p:pic>
      <p:pic>
        <p:nvPicPr>
          <p:cNvPr id="12" name="Содержимое 11" descr="5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529762" y="1484784"/>
            <a:ext cx="3826214" cy="3240359"/>
          </a:xfrm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447910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</a:rPr>
              <a:t/>
            </a:r>
            <a:br>
              <a:rPr lang="ru-RU" sz="2000" b="1" u="sng" dirty="0" smtClean="0">
                <a:solidFill>
                  <a:schemeClr val="tx1"/>
                </a:solidFill>
              </a:rPr>
            </a:br>
            <a:r>
              <a:rPr lang="ru-RU" sz="2000" u="sng" dirty="0" smtClean="0">
                <a:solidFill>
                  <a:schemeClr val="tx1"/>
                </a:solidFill>
              </a:rPr>
              <a:t/>
            </a:r>
            <a:br>
              <a:rPr lang="ru-RU" sz="2000" u="sng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пожарной безопасности для детей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ДОРОГИЕ РЕБЯТА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Пожары причиняют людям большие несчастья. Чтобы избежать этого, нужно строго соблюдать правила пожарной безопасности. 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Эти правила требуют только одного: осторожного обращения с огнем.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 первую очередь не играйте со спичками, следите, чтобы не шалили с огнем ваши товарищи и маленькие дети.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2.Не устраивайте игр с огнем в сараях, подвалах, на чердаках. По необходимости ходите туда только днем и только по делу, а в вечернее время для освещения используйте электрические фонари.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3.Ни в коем случае не разрешается пользоваться спичками, свечами.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4.Не играйте с электронагревательными приборами, это опасно! От электроприборов, включенных в сеть и оставленных без присмотра, часто возникают пожара.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5.Не включайте телевизор без взрослых. Если пожар случился в твоей квартире - убегай подальше.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6.Не забудь закрыть за собой дверь. Твердо знайте, что из дома есть два спасательных выхода: если нельзя выйти в дверь, зовите на помощь с балкона или окна.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7.Ни в коем случае не прячьтесь во время пожара под кроватью или в шкафу - пожарным будет трудно вас найти.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8.Если на вас загорелась одежда, остановитесь, падайте на землю и катайтесь.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9.Если вы обожгли руку - подставьте ее под струю холодной воды и позовите на помощь взрослых.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10.Если в подъезде огонь или дым, не выходите из квартиры. Откройте окно или балкон и зовите на помощь.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11.Во время пожара нельзя пользоваться лифтом: он может застрять между этажами.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Тушить огонь - дело взрослых, но вызвать пожарных вы можете сами.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Главное, что нужно запомнить - спички и зажигалки служат для хозяйственных дел, но никак не для игр. Даже маленькая искра может привести к большой беде.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63688" y="548680"/>
            <a:ext cx="5416656" cy="4372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так горят дома, огонь не жалеет никого и ничего.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34429" y="530225"/>
            <a:ext cx="3292079" cy="4389438"/>
          </a:xfrm>
        </p:spPr>
      </p:pic>
      <p:pic>
        <p:nvPicPr>
          <p:cNvPr id="6" name="Содержимое 5" descr="2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37443" y="1251686"/>
            <a:ext cx="4249357" cy="3185425"/>
          </a:xfrm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</TotalTime>
  <Words>347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«Осторожно – ОГОНЬ!» (Противопожарная безопасность)</vt:lpstr>
      <vt:lpstr>Все взрослые и дети знают, как опасно играть с огнем. Для того, чтобы помнить об этом, люди придумали специальные знаки. И эти знаки устанавливают в тех местах, где особенно опасно пользоваться огнем.</vt:lpstr>
      <vt:lpstr>А на этом знаке есть еще и надпись о том, что делать нельзя.</vt:lpstr>
      <vt:lpstr>Вот такие щиты должны быть установлены возле каждого жилого деревянного здания: лопата, топор, ведро, огнетушитель, багор, ящик с песком.</vt:lpstr>
      <vt:lpstr>Люди должны знать, для собственной безопасности и безопасности окружающих , простые правила поведения при возникновении пожара.</vt:lpstr>
      <vt:lpstr>  Правила пожарной безопасности для детей.  ДОРОГИЕ РЕБЯТА!  Пожары причиняют людям большие несчастья. Чтобы избежать этого, нужно строго соблюдать правила пожарной безопасности. Помните! Эти правила требуют только одного: осторожного обращения с огнем.  1. В первую очередь не играйте со спичками, следите, чтобы не шалили с огнем ваши товарищи и маленькие дети. 2.Не устраивайте игр с огнем в сараях, подвалах, на чердаках. По необходимости ходите туда только днем и только по делу, а в вечернее время для освещения используйте электрические фонари. 3.Ни в коем случае не разрешается пользоваться спичками, свечами. 4.Не играйте с электронагревательными приборами, это опасно! От электроприборов, включенных в сеть и оставленных без присмотра, часто возникают пожара.   </vt:lpstr>
      <vt:lpstr>5.Не включайте телевизор без взрослых. Если пожар случился в твоей квартире - убегай подальше. 6.Не забудь закрыть за собой дверь. Твердо знайте, что из дома есть два спасательных выхода: если нельзя выйти в дверь, зовите на помощь с балкона или окна. 7.Ни в коем случае не прячьтесь во время пожара под кроватью или в шкафу - пожарным будет трудно вас найти. 8.Если на вас загорелась одежда, остановитесь, падайте на землю и катайтесь.  9.Если вы обожгли руку - подставьте ее под струю холодной воды и позовите на помощь взрослых. 10.Если в подъезде огонь или дым, не выходите из квартиры. Откройте окно или балкон и зовите на помощь. 11.Во время пожара нельзя пользоваться лифтом: он может застрять между этажами.  Тушить огонь - дело взрослых, но вызвать пожарных вы можете сами. </vt:lpstr>
      <vt:lpstr>Главное, что нужно запомнить - спички и зажигалки служат для хозяйственных дел, но никак не для игр. Даже маленькая искра может привести к большой беде.</vt:lpstr>
      <vt:lpstr>Вот так горят дома, огонь не жалеет никого и ничего.</vt:lpstr>
      <vt:lpstr>Люди, которые борются с огнем, называются пожарные.</vt:lpstr>
      <vt:lpstr>Это очень опасная и трудная работа, пожарные – это смелые люди.</vt:lpstr>
      <vt:lpstr>Вся техника у пожарных красного цвета. Красный цвет означает опасность. А пожарные борются с опасностью.</vt:lpstr>
      <vt:lpstr>Если вы увидите автомобиль или катер красного цвета, то сразу поймете, что это пожарная техника.</vt:lpstr>
      <vt:lpstr>После пожара не остается ничего, что можно было бы восстановить. Огонь уничтожает все на своем пути.</vt:lpstr>
      <vt:lpstr>Вот, что остается после пожара… ничего…</vt:lpstr>
      <vt:lpstr>От пожаров страдают не только люди, но и животные. Пожарные, рискуя своими жизнями, спасают и животных из огня.</vt:lpstr>
      <vt:lpstr>Когда горит лес, то гибнут многие животные и птицы, огонь очень быстро распространяется в лесу и животные не успевают спастись.</vt:lpstr>
      <vt:lpstr>Лесные пожары тушат самолеты.</vt:lpstr>
      <vt:lpstr>Для обучения детей, в школы приходят пожарные инспекторы и рассказывают о противопожарной безопасности.</vt:lpstr>
      <vt:lpstr>Помните! При пожаре звонить  112</vt:lpstr>
      <vt:lpstr>Благодарю за внимание  Будьте внимательны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«Осторожно – ОГОНЬ!» (Противопожарная безопасность)</dc:title>
  <dc:creator>user</dc:creator>
  <cp:lastModifiedBy>user</cp:lastModifiedBy>
  <cp:revision>26</cp:revision>
  <dcterms:created xsi:type="dcterms:W3CDTF">2014-04-29T17:12:30Z</dcterms:created>
  <dcterms:modified xsi:type="dcterms:W3CDTF">2015-04-01T17:27:02Z</dcterms:modified>
</cp:coreProperties>
</file>