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5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BA3D-1674-4566-A9BB-1903BECD07A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5B9A-34D7-42E0-9DD9-AD16442D9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006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BA3D-1674-4566-A9BB-1903BECD07A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5B9A-34D7-42E0-9DD9-AD16442D9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01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BA3D-1674-4566-A9BB-1903BECD07A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5B9A-34D7-42E0-9DD9-AD16442D9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38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BA3D-1674-4566-A9BB-1903BECD07A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5B9A-34D7-42E0-9DD9-AD16442D9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54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BA3D-1674-4566-A9BB-1903BECD07A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5B9A-34D7-42E0-9DD9-AD16442D9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52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BA3D-1674-4566-A9BB-1903BECD07A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5B9A-34D7-42E0-9DD9-AD16442D9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04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BA3D-1674-4566-A9BB-1903BECD07A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5B9A-34D7-42E0-9DD9-AD16442D9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52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BA3D-1674-4566-A9BB-1903BECD07A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5B9A-34D7-42E0-9DD9-AD16442D9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44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BA3D-1674-4566-A9BB-1903BECD07A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5B9A-34D7-42E0-9DD9-AD16442D9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18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BA3D-1674-4566-A9BB-1903BECD07A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5B9A-34D7-42E0-9DD9-AD16442D9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80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BA3D-1674-4566-A9BB-1903BECD07A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5B9A-34D7-42E0-9DD9-AD16442D9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38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BBA3D-1674-4566-A9BB-1903BECD07A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15B9A-34D7-42E0-9DD9-AD16442D9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4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ДОУ108\Desktop\РМО АЕ\i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8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062664" cy="2018655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Муниципальное бюджетное дошкольное образовательное учреждение </a:t>
            </a:r>
            <a:br>
              <a:rPr lang="ru-RU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детский сад №108 г. Челябинска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3914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4800" i="1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Мандала</a:t>
            </a:r>
            <a:endParaRPr lang="ru-RU" sz="4800" i="1" dirty="0" smtClean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r>
              <a:rPr lang="ru-RU" sz="4800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(плетение из нитей</a:t>
            </a:r>
            <a:r>
              <a:rPr lang="ru-RU" sz="4800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)</a:t>
            </a:r>
          </a:p>
          <a:p>
            <a:pPr algn="r"/>
            <a:r>
              <a:rPr lang="ru-RU" sz="1800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Подготовил: Домнина Алёна Евгеньевна</a:t>
            </a:r>
          </a:p>
          <a:p>
            <a:pPr algn="r"/>
            <a:r>
              <a:rPr lang="ru-RU" sz="1800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Старший воспитатель</a:t>
            </a:r>
            <a:endParaRPr lang="ru-RU" sz="1800" i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endParaRPr lang="ru-RU" sz="4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619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ДОУ108\Desktop\РМО АЕ\i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8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b="1" dirty="0" smtClean="0"/>
              <a:t>ШАГ 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Этот этап самый ответственный – нам предстоит скрепить две деревянные основы, следя за тем, чтобы палочки находились ровно во всех плоскостях, образовывая </a:t>
            </a:r>
            <a:r>
              <a:rPr lang="ru-RU" dirty="0" err="1"/>
              <a:t>восьмилучевую</a:t>
            </a:r>
            <a:r>
              <a:rPr lang="ru-RU" dirty="0"/>
              <a:t> звезду. Закрепим нитку на нижнем деревянном кресте.</a:t>
            </a:r>
          </a:p>
        </p:txBody>
      </p:sp>
    </p:spTree>
    <p:extLst>
      <p:ext uri="{BB962C8B-B14F-4D97-AF65-F5344CB8AC3E}">
        <p14:creationId xmlns:p14="http://schemas.microsoft.com/office/powerpoint/2010/main" val="2799507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МДОУ108\Desktop\РМО АЕ\i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8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b="1" dirty="0" smtClean="0"/>
              <a:t>ШАГ 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Используя </a:t>
            </a:r>
            <a:r>
              <a:rPr lang="ru-RU" sz="2000" dirty="0"/>
              <a:t>плетение «розетка» скрепим вместе два креста. Этот этап требует определенной сноровки, нужно постоянно следить за тем, чтобы палочки располагались правильно во всех плоскостях. От точности и жесткости плетения зависит общий вид и прочность нашей будущей </a:t>
            </a:r>
            <a:r>
              <a:rPr lang="ru-RU" sz="2000" dirty="0" err="1"/>
              <a:t>мандалы</a:t>
            </a:r>
            <a:r>
              <a:rPr lang="ru-RU" sz="2000" dirty="0"/>
              <a:t>. «Розетка» плетется через две палочки, оплетая каждую третью так, как показано на фото.</a:t>
            </a:r>
          </a:p>
        </p:txBody>
      </p:sp>
      <p:pic>
        <p:nvPicPr>
          <p:cNvPr id="6146" name="Picture 2" descr="C:\Users\МДОУ108\Desktop\РМО АЕ\9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ДОУ108\Desktop\РМО АЕ\10-300x2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64779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883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ДОУ108\Desktop\РМО АЕ\i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8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b="1" dirty="0" smtClean="0"/>
              <a:t>ШАГ 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0027"/>
          </a:xfr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Плетя </a:t>
            </a:r>
            <a:r>
              <a:rPr lang="ru-RU" dirty="0"/>
              <a:t>«розетку» можно использовать различные разноцветные нитки. Закончив плести «розетку» скрепляем двойным узлом нитку со свободным концом нити. Самый сложный этап позади.</a:t>
            </a:r>
          </a:p>
        </p:txBody>
      </p:sp>
      <p:pic>
        <p:nvPicPr>
          <p:cNvPr id="7170" name="Picture 2" descr="C:\Users\МДОУ108\Desktop\РМО АЕ\14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3793604" cy="284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519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ДОУ108\Desktop\РМО АЕ\i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8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b="1" dirty="0" smtClean="0"/>
              <a:t>ШАГ 11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Можно </a:t>
            </a:r>
            <a:r>
              <a:rPr lang="ru-RU" dirty="0"/>
              <a:t>переходить к расслабленной части плетения – квадратам. Их мы плетем через одну палочку, сплетая квадрат сначала на нижнем кресте, а затем на верхнем.</a:t>
            </a:r>
          </a:p>
        </p:txBody>
      </p:sp>
      <p:pic>
        <p:nvPicPr>
          <p:cNvPr id="8194" name="Picture 2" descr="C:\Users\МДОУ108\Desktop\РМО АЕ\15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6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850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МДОУ108\Desktop\РМО АЕ\i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8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b="1" dirty="0" smtClean="0"/>
              <a:t>ШАГ 12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0" y="1600200"/>
            <a:ext cx="8572500" cy="4997152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Ну </a:t>
            </a:r>
            <a:r>
              <a:rPr lang="ru-RU" sz="2000" dirty="0"/>
              <a:t>вот, пора включать фантазию и, используя два плетения «розетка» и «квадрат» и разноцветные нити, плести свой неповторимый узор </a:t>
            </a:r>
            <a:r>
              <a:rPr lang="ru-RU" sz="2000" dirty="0" err="1"/>
              <a:t>мандалы</a:t>
            </a:r>
            <a:r>
              <a:rPr lang="ru-RU" sz="2000" dirty="0"/>
              <a:t>. Стоит только учесть тот момент, что нужно оставить примерно четверть длины палочек на заключительное плетение.</a:t>
            </a:r>
          </a:p>
        </p:txBody>
      </p:sp>
      <p:pic>
        <p:nvPicPr>
          <p:cNvPr id="9218" name="Picture 2" descr="C:\Users\МДОУ108\Desktop\РМО АЕ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924944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МДОУ108\Desktop\РМО АЕ\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293096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МДОУ108\Desktop\РМО АЕ\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912368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453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ДОУ108\Desktop\РМО АЕ\i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8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b="1" dirty="0" smtClean="0"/>
              <a:t>ШАГ 13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Плетение </a:t>
            </a:r>
            <a:r>
              <a:rPr lang="ru-RU" dirty="0"/>
              <a:t>может состоять из ниток разной расцветки и быть разным по ширине, оставшиеся кончики деревянных палочек можно оплести по кругу сначала вверх, затем вниз и переходя к следующему кончику. Вернувшись к месту, из которого вы начали, можно соединить два конца ниток и сделать петельку. Наша декоративная Индейская </a:t>
            </a:r>
            <a:r>
              <a:rPr lang="ru-RU" dirty="0" err="1"/>
              <a:t>мандала</a:t>
            </a:r>
            <a:r>
              <a:rPr lang="ru-RU" dirty="0"/>
              <a:t> готова!</a:t>
            </a:r>
          </a:p>
        </p:txBody>
      </p:sp>
    </p:spTree>
    <p:extLst>
      <p:ext uri="{BB962C8B-B14F-4D97-AF65-F5344CB8AC3E}">
        <p14:creationId xmlns:p14="http://schemas.microsoft.com/office/powerpoint/2010/main" val="1696547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МДОУ108\Desktop\РМО АЕ\i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8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МДОУ108\Desktop\РМО АЕ\DSCN1073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5760640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148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ДОУ108\Desktop\РМО АЕ\i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8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dirty="0" smtClean="0"/>
              <a:t>Мастер-класс для педагогов</a:t>
            </a:r>
            <a:endParaRPr lang="ru-RU" dirty="0"/>
          </a:p>
        </p:txBody>
      </p:sp>
      <p:pic>
        <p:nvPicPr>
          <p:cNvPr id="1026" name="Picture 2" descr="C:\Users\МДОУ108\Desktop\фото телефон\20150127_1344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64409">
            <a:off x="-34325" y="2066117"/>
            <a:ext cx="3199904" cy="239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ДОУ108\Desktop\фото телефон\20150127_134250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5720">
            <a:off x="5876028" y="2181306"/>
            <a:ext cx="3159019" cy="236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ДОУ108\Desktop\фото телефон\20150127_1400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6792"/>
            <a:ext cx="2855118" cy="214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МДОУ108\Desktop\фотографии\фото телефон\дс\20150127_1353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501" y="4077072"/>
            <a:ext cx="3131748" cy="234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101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ДОУ108\Desktop\РМО АЕ\i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МДОУ108\Desktop\фотографии\фото телефон\дс\20150127_1406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2114">
            <a:off x="-142540" y="779850"/>
            <a:ext cx="3583947" cy="268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ДОУ108\Desktop\фотографии\фото телефон\дс\20150127_1409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05140" y="624631"/>
            <a:ext cx="3487936" cy="26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ДОУ108\Desktop\фотографии\фото телефон\дс\20150127_1413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86461"/>
            <a:ext cx="3962052" cy="29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ДОУ108\Desktop\фотографии\фото телефон\дс\20150127_14052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11936">
            <a:off x="5819055" y="788937"/>
            <a:ext cx="3513073" cy="263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771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ДОУ108\Desktop\РМО АЕ\i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98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dirty="0" smtClean="0"/>
              <a:t>Ковроткачество для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600" dirty="0"/>
              <a:t>Ручное ковроткачество — один из самых распространенных и интересных видов декоративно-прикладного искусства</a:t>
            </a:r>
            <a:r>
              <a:rPr lang="ru-RU" sz="4600" dirty="0" smtClean="0"/>
              <a:t>.</a:t>
            </a:r>
          </a:p>
          <a:p>
            <a:pPr marL="0" indent="0" algn="ctr">
              <a:buNone/>
            </a:pPr>
            <a:r>
              <a:rPr lang="ru-RU" sz="4600" dirty="0"/>
              <a:t>Для детей </a:t>
            </a:r>
            <a:r>
              <a:rPr lang="ru-RU" sz="4600" dirty="0" smtClean="0"/>
              <a:t>ковроткачество полезно </a:t>
            </a:r>
            <a:r>
              <a:rPr lang="ru-RU" sz="4600" dirty="0"/>
              <a:t>тем, что оно развивает мелкую моторику пальцев, а также благотворно влияет на мозговую </a:t>
            </a:r>
            <a:r>
              <a:rPr lang="ru-RU" sz="4600" dirty="0" smtClean="0"/>
              <a:t>деятельность, развитие усидчивости и раскрывает </a:t>
            </a:r>
            <a:r>
              <a:rPr lang="ru-RU" sz="4600" dirty="0"/>
              <a:t>творческий </a:t>
            </a:r>
            <a:r>
              <a:rPr lang="ru-RU" sz="4600" dirty="0" smtClean="0"/>
              <a:t>потенциал.</a:t>
            </a:r>
            <a:r>
              <a:rPr lang="ru-RU" sz="4600" dirty="0"/>
              <a:t/>
            </a:r>
            <a:br>
              <a:rPr lang="ru-RU" sz="46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963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ДОУ108\Desktop\РМО АЕ\i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8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История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sz="1900" dirty="0">
                <a:solidFill>
                  <a:srgbClr val="0070C0"/>
                </a:solidFill>
              </a:rPr>
              <a:t>Индейские </a:t>
            </a:r>
            <a:r>
              <a:rPr lang="ru-RU" sz="1900" dirty="0" err="1">
                <a:solidFill>
                  <a:srgbClr val="0070C0"/>
                </a:solidFill>
              </a:rPr>
              <a:t>мандалы</a:t>
            </a:r>
            <a:r>
              <a:rPr lang="ru-RU" sz="1900" dirty="0">
                <a:solidFill>
                  <a:srgbClr val="0070C0"/>
                </a:solidFill>
              </a:rPr>
              <a:t>, ударение на первый слог, пришли к нам из Южной Америки. Изначально это было искусство племени </a:t>
            </a:r>
            <a:r>
              <a:rPr lang="ru-RU" sz="1900" dirty="0" err="1">
                <a:solidFill>
                  <a:srgbClr val="0070C0"/>
                </a:solidFill>
              </a:rPr>
              <a:t>Уичоль</a:t>
            </a:r>
            <a:r>
              <a:rPr lang="ru-RU" sz="1900" dirty="0">
                <a:solidFill>
                  <a:srgbClr val="0070C0"/>
                </a:solidFill>
              </a:rPr>
              <a:t>. Эти индейцы вплетали в нитки и палочки свою собственную жизнь. При рождении индейцу </a:t>
            </a:r>
            <a:r>
              <a:rPr lang="ru-RU" sz="1900" dirty="0" err="1">
                <a:solidFill>
                  <a:srgbClr val="0070C0"/>
                </a:solidFill>
              </a:rPr>
              <a:t>мандалу</a:t>
            </a:r>
            <a:r>
              <a:rPr lang="ru-RU" sz="1900" dirty="0">
                <a:solidFill>
                  <a:srgbClr val="0070C0"/>
                </a:solidFill>
              </a:rPr>
              <a:t> начинали плести родители, вот эту серединку. Затем индеец, подрастая, сам начинал вплетать в </a:t>
            </a:r>
            <a:r>
              <a:rPr lang="ru-RU" sz="1900" dirty="0" err="1">
                <a:solidFill>
                  <a:srgbClr val="0070C0"/>
                </a:solidFill>
              </a:rPr>
              <a:t>мандалу</a:t>
            </a:r>
            <a:r>
              <a:rPr lang="ru-RU" sz="1900" dirty="0">
                <a:solidFill>
                  <a:srgbClr val="0070C0"/>
                </a:solidFill>
              </a:rPr>
              <a:t> свои узоры. Каждый узор </a:t>
            </a:r>
            <a:r>
              <a:rPr lang="ru-RU" sz="1900" dirty="0" err="1">
                <a:solidFill>
                  <a:srgbClr val="0070C0"/>
                </a:solidFill>
              </a:rPr>
              <a:t>мандалы</a:t>
            </a:r>
            <a:r>
              <a:rPr lang="ru-RU" sz="1900" dirty="0">
                <a:solidFill>
                  <a:srgbClr val="0070C0"/>
                </a:solidFill>
              </a:rPr>
              <a:t> символизировал какую-то определенную веху в жизни индейца</a:t>
            </a:r>
            <a:r>
              <a:rPr lang="ru-RU" sz="1900" dirty="0" smtClean="0">
                <a:solidFill>
                  <a:srgbClr val="0070C0"/>
                </a:solidFill>
              </a:rPr>
              <a:t>.</a:t>
            </a:r>
            <a:r>
              <a:rPr lang="ru-RU" sz="2000" dirty="0">
                <a:solidFill>
                  <a:srgbClr val="0070C0"/>
                </a:solidFill>
              </a:rPr>
              <a:t> После смерти человека, его </a:t>
            </a:r>
            <a:r>
              <a:rPr lang="ru-RU" sz="2000" dirty="0" err="1">
                <a:solidFill>
                  <a:srgbClr val="0070C0"/>
                </a:solidFill>
              </a:rPr>
              <a:t>манладу</a:t>
            </a:r>
            <a:r>
              <a:rPr lang="ru-RU" sz="2000" dirty="0">
                <a:solidFill>
                  <a:srgbClr val="0070C0"/>
                </a:solidFill>
              </a:rPr>
              <a:t>, а они иногда были огромные, метра три в диаметре, ставили на видное место и поклонялись как душе умершего, потому что в этих плетенках были заключены целые жизни. Позже </a:t>
            </a:r>
            <a:r>
              <a:rPr lang="ru-RU" sz="2000" dirty="0" err="1">
                <a:solidFill>
                  <a:srgbClr val="0070C0"/>
                </a:solidFill>
              </a:rPr>
              <a:t>мандалы</a:t>
            </a:r>
            <a:r>
              <a:rPr lang="ru-RU" sz="2000" dirty="0">
                <a:solidFill>
                  <a:srgbClr val="0070C0"/>
                </a:solidFill>
              </a:rPr>
              <a:t> распространились  по всему миру.</a:t>
            </a:r>
            <a:endParaRPr lang="ru-RU" sz="19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78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МДОУ108\Desktop\РМО АЕ\i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8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dirty="0" smtClean="0"/>
              <a:t>Ковроткачество</a:t>
            </a:r>
            <a:endParaRPr lang="ru-RU" dirty="0"/>
          </a:p>
        </p:txBody>
      </p:sp>
      <p:pic>
        <p:nvPicPr>
          <p:cNvPr id="1026" name="Picture 2" descr="C:\Users\МДОУ108\Desktop\фото телефон\20150126_09484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02559" y="3635426"/>
            <a:ext cx="3220469" cy="241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ДОУ108\Desktop\фото телефон\20150126_0949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70682" y="3365993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ДОУ108\Desktop\фото телефон\20150126_1004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3799971" cy="284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82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ДОУ108\Desktop\РМО АЕ\i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8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308" y="332656"/>
            <a:ext cx="8229600" cy="1143000"/>
          </a:xfrm>
          <a:solidFill>
            <a:srgbClr val="FFC000"/>
          </a:solidFill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Настоящее время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Сегодня </a:t>
            </a:r>
            <a:r>
              <a:rPr lang="ru-RU" dirty="0" err="1">
                <a:solidFill>
                  <a:srgbClr val="0070C0"/>
                </a:solidFill>
              </a:rPr>
              <a:t>мандала</a:t>
            </a:r>
            <a:r>
              <a:rPr lang="ru-RU" dirty="0">
                <a:solidFill>
                  <a:srgbClr val="0070C0"/>
                </a:solidFill>
              </a:rPr>
              <a:t> воплощает в себе, так сказать, сакральные ритуалы. В чём смысл плетения </a:t>
            </a:r>
            <a:r>
              <a:rPr lang="ru-RU" dirty="0" err="1">
                <a:solidFill>
                  <a:srgbClr val="0070C0"/>
                </a:solidFill>
              </a:rPr>
              <a:t>мандал</a:t>
            </a:r>
            <a:r>
              <a:rPr lang="ru-RU" dirty="0">
                <a:solidFill>
                  <a:srgbClr val="0070C0"/>
                </a:solidFill>
              </a:rPr>
              <a:t>, вообще? Серединка </a:t>
            </a:r>
            <a:r>
              <a:rPr lang="ru-RU" dirty="0" err="1">
                <a:solidFill>
                  <a:srgbClr val="0070C0"/>
                </a:solidFill>
              </a:rPr>
              <a:t>мандалы</a:t>
            </a:r>
            <a:r>
              <a:rPr lang="ru-RU" dirty="0">
                <a:solidFill>
                  <a:srgbClr val="0070C0"/>
                </a:solidFill>
              </a:rPr>
              <a:t> является её </a:t>
            </a:r>
            <a:r>
              <a:rPr lang="ru-RU" dirty="0" err="1">
                <a:solidFill>
                  <a:srgbClr val="0070C0"/>
                </a:solidFill>
              </a:rPr>
              <a:t>оcновой</a:t>
            </a:r>
            <a:r>
              <a:rPr lang="ru-RU" dirty="0">
                <a:solidFill>
                  <a:srgbClr val="0070C0"/>
                </a:solidFill>
              </a:rPr>
              <a:t>: вплетая круг за кругом, узор за узором человек вкладывает в нею определенные мысли, желания, какие то определенные цели. Свойство </a:t>
            </a:r>
            <a:r>
              <a:rPr lang="ru-RU" dirty="0" err="1">
                <a:solidFill>
                  <a:srgbClr val="0070C0"/>
                </a:solidFill>
              </a:rPr>
              <a:t>мандалы</a:t>
            </a:r>
            <a:r>
              <a:rPr lang="ru-RU" dirty="0">
                <a:solidFill>
                  <a:srgbClr val="0070C0"/>
                </a:solidFill>
              </a:rPr>
              <a:t> впитывать в себя энергию мастера при плетении и потом излучать её в окружающий мир, тем самым, влияя энергетикой на наши судьбы и наши жизни. Именно поэтому </a:t>
            </a:r>
            <a:r>
              <a:rPr lang="ru-RU" dirty="0" err="1">
                <a:solidFill>
                  <a:srgbClr val="0070C0"/>
                </a:solidFill>
              </a:rPr>
              <a:t>мандалу</a:t>
            </a:r>
            <a:r>
              <a:rPr lang="ru-RU" dirty="0">
                <a:solidFill>
                  <a:srgbClr val="0070C0"/>
                </a:solidFill>
              </a:rPr>
              <a:t> принято завершать кругом, потому что, если завершить её острым узором, квадратным или звездами считается, что энергия будет слишком сильно изливаться в пространство и может вызвать какие-то негативные последствия и даже болезни. Именно поэтому они всегда  завершаются поясом </a:t>
            </a:r>
            <a:r>
              <a:rPr lang="ru-RU" dirty="0" err="1">
                <a:solidFill>
                  <a:srgbClr val="0070C0"/>
                </a:solidFill>
              </a:rPr>
              <a:t>мандалы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145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ДОУ108\Desktop\РМО АЕ\i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8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Шаг 1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Возьмите  нитки, ножницы, деревянные палочки (это могут быть китайские палочки, деревянные </a:t>
            </a:r>
            <a:r>
              <a:rPr lang="ru-RU" dirty="0" smtClean="0">
                <a:solidFill>
                  <a:srgbClr val="0070C0"/>
                </a:solidFill>
              </a:rPr>
              <a:t>шпажки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smtClean="0">
                <a:solidFill>
                  <a:srgbClr val="0070C0"/>
                </a:solidFill>
              </a:rPr>
              <a:t>зубочистки </a:t>
            </a:r>
            <a:r>
              <a:rPr lang="ru-RU" dirty="0">
                <a:solidFill>
                  <a:srgbClr val="0070C0"/>
                </a:solidFill>
              </a:rPr>
              <a:t>и др</a:t>
            </a:r>
            <a:r>
              <a:rPr lang="ru-RU" dirty="0" smtClean="0">
                <a:solidFill>
                  <a:srgbClr val="0070C0"/>
                </a:solidFill>
              </a:rPr>
              <a:t>.).</a:t>
            </a:r>
          </a:p>
          <a:p>
            <a:endParaRPr lang="ru-RU" dirty="0"/>
          </a:p>
        </p:txBody>
      </p:sp>
      <p:pic>
        <p:nvPicPr>
          <p:cNvPr id="2050" name="Picture 2" descr="C:\Users\МДОУ108\Desktop\РМО АЕ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61037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511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ДОУ108\Desktop\РМО АЕ\i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8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0070C0"/>
                </a:solidFill>
              </a:rPr>
              <a:t>ШАГ 2</a:t>
            </a:r>
            <a:r>
              <a:rPr lang="ru-RU" sz="2200" b="1" dirty="0" smtClean="0">
                <a:solidFill>
                  <a:srgbClr val="0070C0"/>
                </a:solidFill>
              </a:rPr>
              <a:t/>
            </a:r>
            <a:br>
              <a:rPr lang="ru-RU" sz="2200" b="1" dirty="0" smtClean="0">
                <a:solidFill>
                  <a:srgbClr val="0070C0"/>
                </a:solidFill>
              </a:rPr>
            </a:br>
            <a:r>
              <a:rPr lang="ru-RU" sz="2200" b="1" dirty="0">
                <a:solidFill>
                  <a:srgbClr val="0070C0"/>
                </a:solidFill>
              </a:rPr>
              <a:t>Свяжите по середине две палочки вместе, оставив небольшой свободный конец нитки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92488"/>
          </a:xfrm>
          <a:solidFill>
            <a:srgbClr val="FFC000"/>
          </a:solidFill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ШАГ 3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>Разверните палочки </a:t>
            </a:r>
            <a:r>
              <a:rPr lang="ru-RU" sz="2800" dirty="0" smtClean="0">
                <a:solidFill>
                  <a:srgbClr val="0070C0"/>
                </a:solidFill>
              </a:rPr>
              <a:t>так, </a:t>
            </a:r>
            <a:r>
              <a:rPr lang="ru-RU" sz="2800" dirty="0">
                <a:solidFill>
                  <a:srgbClr val="0070C0"/>
                </a:solidFill>
              </a:rPr>
              <a:t>чтобы образовался крест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</a:p>
          <a:p>
            <a:pPr marL="0" indent="0" algn="ctr">
              <a:buNone/>
            </a:pP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МДОУ108\Desktop\РМО АЕ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12975"/>
            <a:ext cx="4021038" cy="301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417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ДОУ108\Desktop\РМО АЕ\i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8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ШАГ 4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solidFill>
                  <a:srgbClr val="0070C0"/>
                </a:solidFill>
              </a:rPr>
              <a:t>Зафиксируйте положение палочек плетением по диагонали сначала с одной, а потом с другой стороны. Чтобы скрыть свободный конец нити пустите его вначале и зафиксируйте основной нитью.</a:t>
            </a:r>
          </a:p>
        </p:txBody>
      </p:sp>
    </p:spTree>
    <p:extLst>
      <p:ext uri="{BB962C8B-B14F-4D97-AF65-F5344CB8AC3E}">
        <p14:creationId xmlns:p14="http://schemas.microsoft.com/office/powerpoint/2010/main" val="2840364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МДОУ108\Desktop\РМО АЕ\i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8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b="1" dirty="0" smtClean="0"/>
              <a:t>ШАГ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308" y="1916832"/>
            <a:ext cx="8229600" cy="4641379"/>
          </a:xfr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/>
              <a:t>Внимательно следя за тем, чтобы палочки находились под прямым углом относительно друг друга, начинаем плести «квадрат», обматывая нитью последовательно каждую палочку, именно так, как показано на фото.</a:t>
            </a:r>
          </a:p>
        </p:txBody>
      </p:sp>
      <p:pic>
        <p:nvPicPr>
          <p:cNvPr id="4098" name="Picture 2" descr="C:\Users\МДОУ108\Desktop\РМО АЕ\41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00462"/>
            <a:ext cx="3096344" cy="232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ДОУ108\Desktop\РМО АЕ\31-300x225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00462"/>
            <a:ext cx="3300959" cy="247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806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ДОУ108\Desktop\РМО АЕ\i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8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b="1" dirty="0" smtClean="0"/>
              <a:t>ШАГ 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Квадрат можно сделать любого нужного вам размера и использовать несколько цветных ниток на ваше усмотрение. Заканчивать плетение надо на той же палочке, с которой вы начинали плести, закрепив одним узелком нитку.</a:t>
            </a:r>
          </a:p>
        </p:txBody>
      </p:sp>
    </p:spTree>
    <p:extLst>
      <p:ext uri="{BB962C8B-B14F-4D97-AF65-F5344CB8AC3E}">
        <p14:creationId xmlns:p14="http://schemas.microsoft.com/office/powerpoint/2010/main" val="3810461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ДОУ108\Desktop\РМО АЕ\i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8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МДОУ108\Desktop\РМО АЕ\8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680" y="4221088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b="1" dirty="0" smtClean="0"/>
              <a:t>ШАГ 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  <a:solidFill>
            <a:srgbClr val="FFC000"/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/>
              <a:t>Теперь повторим предыдущие шаги с оставшейся парой палочек. В итоге у нас будет два схожих креста, из которых мы и изготовим нашу </a:t>
            </a:r>
            <a:r>
              <a:rPr lang="ru-RU" sz="2400" dirty="0" err="1"/>
              <a:t>мандалу</a:t>
            </a:r>
            <a:r>
              <a:rPr lang="ru-RU" sz="2400" dirty="0"/>
              <a:t>. Квадраты могут быть одинаковы по размеру, либо нижний немного больше верхнего, цвета ниток выбирайте произвольно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80133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436</Words>
  <Application>Microsoft Office PowerPoint</Application>
  <PresentationFormat>Экран (4:3)</PresentationFormat>
  <Paragraphs>38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Муниципальное бюджетное дошкольное образовательное учреждение  детский сад №108 г. Челябинска</vt:lpstr>
      <vt:lpstr>История</vt:lpstr>
      <vt:lpstr>Настоящее время</vt:lpstr>
      <vt:lpstr>Шаг 1</vt:lpstr>
      <vt:lpstr>ШАГ 2 Свяжите по середине две палочки вместе, оставив небольшой свободный конец нитки.</vt:lpstr>
      <vt:lpstr>ШАГ 4</vt:lpstr>
      <vt:lpstr>ШАГ 5</vt:lpstr>
      <vt:lpstr>ШАГ 6</vt:lpstr>
      <vt:lpstr>ШАГ 7</vt:lpstr>
      <vt:lpstr>ШАГ 8</vt:lpstr>
      <vt:lpstr>ШАГ 9</vt:lpstr>
      <vt:lpstr>ШАГ 10</vt:lpstr>
      <vt:lpstr>ШАГ 11</vt:lpstr>
      <vt:lpstr>ШАГ 12</vt:lpstr>
      <vt:lpstr>ШАГ 13</vt:lpstr>
      <vt:lpstr>Презентация PowerPoint</vt:lpstr>
      <vt:lpstr>Мастер-класс для педагогов</vt:lpstr>
      <vt:lpstr>Презентация PowerPoint</vt:lpstr>
      <vt:lpstr>Ковроткачество для детей</vt:lpstr>
      <vt:lpstr>Ковроткачество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детский сад №108 г. Челябинска</dc:title>
  <dc:creator>МДОУ108</dc:creator>
  <cp:lastModifiedBy>МДОУ108</cp:lastModifiedBy>
  <cp:revision>12</cp:revision>
  <dcterms:created xsi:type="dcterms:W3CDTF">2015-01-27T06:05:41Z</dcterms:created>
  <dcterms:modified xsi:type="dcterms:W3CDTF">2015-01-29T19:43:21Z</dcterms:modified>
</cp:coreProperties>
</file>