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69865BD-BB57-4D63-8749-41F3A2A75DD3}" type="datetimeFigureOut">
              <a:rPr lang="ru-RU" smtClean="0"/>
              <a:pPr/>
              <a:t>14.06.2012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16D369-09D2-4A6C-986D-76F7BE0D24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500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42;&#1077;&#1073;&#1055;&#1077;&#1083;&#1080;&#1082;&#1072;&#1085;\&#1050;&#1088;&#1072;&#1089;&#1080;&#1074;&#1072;&#1103;_&#1084;&#1091;&#1079;&#1099;&#1082;&#1072;_-_&#1055;&#1088;&#1080;&#1103;&#1090;&#1085;&#1072;&#1103;_&#1076;&#1083;&#1103;_&#1076;&#1091;&#1096;&#1080;_-_(mp3poisk.ru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142984"/>
            <a:ext cx="6400800" cy="2457467"/>
          </a:xfrm>
        </p:spPr>
        <p:txBody>
          <a:bodyPr/>
          <a:lstStyle/>
          <a:p>
            <a:pPr algn="ctr"/>
            <a: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Государственное бюджетное дошкольное образовательное учреждение</a:t>
            </a:r>
            <a:b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детский сад № 82</a:t>
            </a:r>
            <a:b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компенсирующего вида </a:t>
            </a:r>
            <a:b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Невского района </a:t>
            </a:r>
            <a:b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400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г. Санкт-Петербург</a:t>
            </a:r>
            <a:endParaRPr lang="ru-RU" sz="2400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214818"/>
            <a:ext cx="6400800" cy="18573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Развитие слухового восприятия и внимания на звукоподражаниях у детей с алалией младшего дошкольного возраста.</a:t>
            </a:r>
          </a:p>
          <a:p>
            <a:pPr algn="r"/>
            <a:endParaRPr lang="ru-RU" sz="15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 Учитель – дефектолог </a:t>
            </a:r>
            <a:b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 Александровна Подымова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dirty="0" smtClean="0">
                <a:latin typeface="Times New Roman" pitchFamily="18" charset="0"/>
                <a:cs typeface="Times New Roman" pitchFamily="18" charset="0"/>
              </a:rPr>
            </a:b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Красивая_музыка_-_Приятная_для_души_-_(mp3poisk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Найти в песке животных </a:t>
            </a:r>
            <a:br>
              <a:rPr lang="ru-RU" sz="3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(объёмные игрушки).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CIMG52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  <a:solidFill>
            <a:schemeClr val="tx1">
              <a:lumMod val="75000"/>
              <a:lumOff val="25000"/>
              <a:alpha val="0"/>
            </a:schemeClr>
          </a:solidFill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180134"/>
          </a:xfrm>
        </p:spPr>
        <p:txBody>
          <a:bodyPr>
            <a:noAutofit/>
          </a:bodyPr>
          <a:lstStyle/>
          <a:p>
            <a:pPr algn="ctr"/>
            <a: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Соотнесение картинного материала с изображениями животных и птиц на компьютере.</a:t>
            </a:r>
            <a:endParaRPr lang="ru-RU" sz="2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IMG52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820122"/>
          </a:xfrm>
        </p:spPr>
        <p:txBody>
          <a:bodyPr>
            <a:normAutofit/>
          </a:bodyPr>
          <a:lstStyle/>
          <a:p>
            <a:pPr algn="ctr"/>
            <a:r>
              <a:rPr lang="ru-RU" sz="3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«Найди маму на фланелеграфе»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IMG52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928802"/>
            <a:ext cx="3408760" cy="4545013"/>
          </a:xfrm>
        </p:spPr>
      </p:pic>
      <p:pic>
        <p:nvPicPr>
          <p:cNvPr id="5" name="Рисунок 4" descr="CIMG52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928802"/>
            <a:ext cx="3357586" cy="4572032"/>
          </a:xfrm>
          <a:prstGeom prst="rect">
            <a:avLst/>
          </a:prstGeom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sz="3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Просмотр электронного пособия.</a:t>
            </a:r>
            <a:endParaRPr lang="ru-RU" sz="3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IMG52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7286676" cy="5170503"/>
          </a:xfrm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891560"/>
          </a:xfrm>
        </p:spPr>
        <p:txBody>
          <a:bodyPr>
            <a:normAutofit/>
          </a:bodyPr>
          <a:lstStyle/>
          <a:p>
            <a:pPr algn="ctr"/>
            <a:r>
              <a:rPr lang="ru-RU" sz="3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Двигательная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IMG52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43050"/>
            <a:ext cx="4429124" cy="4846638"/>
          </a:xfrm>
        </p:spPr>
      </p:pic>
      <p:pic>
        <p:nvPicPr>
          <p:cNvPr id="5" name="Рисунок 4" descr="CIMG52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30" y="1643050"/>
            <a:ext cx="4643470" cy="4857784"/>
          </a:xfrm>
          <a:prstGeom prst="rect">
            <a:avLst/>
          </a:prstGeom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4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80</TotalTime>
  <Words>59</Words>
  <Application>Microsoft Office PowerPoint</Application>
  <PresentationFormat>Экран (4:3)</PresentationFormat>
  <Paragraphs>10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Государственное бюджетное дошкольное образовательное учреждение детский сад № 82 компенсирующего вида  Невского района  г. Санкт-Петербург</vt:lpstr>
      <vt:lpstr>Найти в песке животных  (объёмные игрушки).</vt:lpstr>
      <vt:lpstr>Соотнесение картинного материала с изображениями животных и птиц на компьютере.</vt:lpstr>
      <vt:lpstr>«Найди маму на фланелеграфе»</vt:lpstr>
      <vt:lpstr>Просмотр электронного пособия.</vt:lpstr>
      <vt:lpstr>Двигательная разминка.</vt:lpstr>
      <vt:lpstr>Спасибо за внимание.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детский сад № 82 компенсирующего вида  Невского района  г. Санкт-Петербург</dc:title>
  <dc:creator>Admin</dc:creator>
  <cp:lastModifiedBy>Admin</cp:lastModifiedBy>
  <cp:revision>2</cp:revision>
  <dcterms:created xsi:type="dcterms:W3CDTF">2012-06-06T08:34:02Z</dcterms:created>
  <dcterms:modified xsi:type="dcterms:W3CDTF">2012-06-14T07:24:37Z</dcterms:modified>
</cp:coreProperties>
</file>