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</p:sldIdLst>
  <p:sldSz cx="9144000" cy="6858000" type="screen4x3"/>
  <p:notesSz cx="6858000" cy="9144000"/>
  <p:custDataLst>
    <p:tags r:id="rId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0C21-B7A4-4429-946C-1CDF79F82BBA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248B-C71F-47B5-81D3-DC919A612CE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0C21-B7A4-4429-946C-1CDF79F82BBA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248B-C71F-47B5-81D3-DC919A612C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0C21-B7A4-4429-946C-1CDF79F82BBA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248B-C71F-47B5-81D3-DC919A612C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0C21-B7A4-4429-946C-1CDF79F82BBA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248B-C71F-47B5-81D3-DC919A612C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0C21-B7A4-4429-946C-1CDF79F82BBA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248B-C71F-47B5-81D3-DC919A612C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0C21-B7A4-4429-946C-1CDF79F82BBA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248B-C71F-47B5-81D3-DC919A612C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0C21-B7A4-4429-946C-1CDF79F82BBA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248B-C71F-47B5-81D3-DC919A612CE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0C21-B7A4-4429-946C-1CDF79F82BBA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248B-C71F-47B5-81D3-DC919A612C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0C21-B7A4-4429-946C-1CDF79F82BBA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248B-C71F-47B5-81D3-DC919A612C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0C21-B7A4-4429-946C-1CDF79F82BBA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248B-C71F-47B5-81D3-DC919A612C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0C21-B7A4-4429-946C-1CDF79F82BBA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248B-C71F-47B5-81D3-DC919A612CE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1D0C21-B7A4-4429-946C-1CDF79F82BBA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B6248B-C71F-47B5-81D3-DC919A612C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188640"/>
            <a:ext cx="4680520" cy="93610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Неживая  природа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4248472" cy="864095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Живая природа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030" name="Picture 6" descr="C:\Users\User\Desktop\рома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442" y="4746518"/>
            <a:ext cx="3051274" cy="211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Sun_and_Cloud_PNG_Picture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53479"/>
            <a:ext cx="4099823" cy="28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4679714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28" y="2053369"/>
            <a:ext cx="2430883" cy="286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ae76541095429855f7ed8759e50b381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716" y="4897993"/>
            <a:ext cx="2781488" cy="166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User\Desktop\0_5206d_97b7c46a_X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73457"/>
            <a:ext cx="2200275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ser\Desktop\0_8fb5b_ee653eb6_ori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442" y="1662225"/>
            <a:ext cx="2808312" cy="286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82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33 0.23178 C 0.23872 0.23664 0.24011 0.23872 0.24393 0.24034 C 0.25487 0.25052 0.27223 0.25075 0.28508 0.25422 C 0.28976 0.25537 0.29445 0.25746 0.29914 0.25907 C 0.30122 0.25977 0.30556 0.26162 0.30556 0.26162 C 0.31338 0.26833 0.32275 0.27087 0.33178 0.27272 C 0.33768 0.27827 0.34619 0.28082 0.35331 0.28267 C 0.37084 0.29493 0.39098 0.30118 0.41025 0.3065 C 0.4132 0.30719 0.42848 0.30997 0.43178 0.31135 C 0.43942 0.31482 0.4474 0.31991 0.45522 0.32269 C 0.46077 0.32477 0.46372 0.32477 0.4691 0.32755 C 0.47987 0.3331 0.48577 0.33703 0.49723 0.33888 C 0.52067 0.34721 0.54393 0.3553 0.56719 0.36363 C 0.57813 0.36756 0.58838 0.3745 0.59914 0.37867 C 0.61268 0.38399 0.62796 0.38723 0.64202 0.38977 C 0.65556 0.39509 0.67032 0.3974 0.68421 0.40111 C 0.68699 0.4018 0.68976 0.40296 0.69254 0.40365 C 0.69636 0.40458 0.70383 0.40596 0.70383 0.40596 C 0.71476 0.41152 0.72761 0.41337 0.73924 0.41475 C 0.74844 0.41707 0.75695 0.42054 0.76633 0.42216 C 0.77275 0.42447 0.77935 0.4247 0.78594 0.42586 C 0.79185 0.42863 0.79792 0.42609 0.80383 0.4247 C 0.81199 0.41915 0.82292 0.41869 0.83178 0.41475 C 0.83924 0.41152 0.84619 0.40689 0.85331 0.40226 C 0.87206 0.39 0.8474 0.40573 0.86355 0.39602 C 0.86615 0.3944 0.87101 0.39116 0.87101 0.39116 C 0.87171 0.39 0.87206 0.38838 0.87292 0.38746 C 0.87362 0.38653 0.87501 0.387 0.8757 0.38607 C 0.8764 0.38514 0.87622 0.38353 0.87674 0.38237 C 0.87778 0.37982 0.87917 0.37751 0.88039 0.37497 C 0.88108 0.37381 0.8823 0.37127 0.8823 0.37127 C 0.88334 0.36525 0.88612 0.36201 0.88785 0.35623 C 0.88976 0.34975 0.8915 0.34304 0.89341 0.33634 C 0.89428 0.32546 0.8948 0.31459 0.89723 0.30395 C 0.89792 0.29678 0.89879 0.29192 0.90001 0.28521 C 0.90088 0.27411 0.90157 0.26347 0.90383 0.25283 C 0.90452 0.24149 0.90626 0.23132 0.90851 0.22044 C 0.9099 0.2031 0.91077 0.18922 0.91129 0.17071 C 0.91094 0.14226 0.91251 0.08235 0.90192 0.04996 C 0.89827 0.03886 0.90001 0.04834 0.89723 0.03863 C 0.89289 0.02382 0.89653 0.03169 0.89254 0.02382 C 0.88942 0.01041 0.88334 -0.0007 0.87761 -0.01226 C 0.87049 -0.02637 0.87935 -0.01018 0.87483 -0.02105 C 0.87188 -0.02799 0.87223 -0.02476 0.86824 -0.031 C 0.86216 -0.04072 0.8573 -0.05066 0.85053 -0.05969 C 0.84463 -0.06755 0.83525 -0.07403 0.82813 -0.07958 C 0.81945 -0.08652 0.80973 -0.0967 0.80001 -0.10086 C 0.77969 -0.10942 0.76042 -0.12145 0.74028 -0.1307 C 0.73629 -0.13255 0.73299 -0.13625 0.729 -0.1381 C 0.71685 -0.14365 0.70522 -0.15198 0.69254 -0.15568 C 0.6823 -0.16216 0.6724 -0.16355 0.66164 -0.16679 C 0.62778 -0.16632 0.59376 -0.16679 0.5599 -0.16563 C 0.55417 -0.1654 0.54653 -0.161 0.54115 -0.15938 C 0.52362 -0.15453 0.50539 -0.14921 0.48976 -0.1381 C 0.4816 -0.13232 0.47414 -0.12376 0.46546 -0.11937 C 0.46216 -0.11312 0.45539 -0.11104 0.45053 -0.10711 C 0.44862 -0.10549 0.44706 -0.10294 0.44497 -0.10202 C 0.44376 -0.10155 0.44028 -0.1004 0.43924 -0.09947 C 0.43299 -0.09485 0.42744 -0.08744 0.42067 -0.08467 C 0.41407 -0.07888 0.41719 -0.0805 0.41216 -0.07842 C 0.41129 -0.0775 0.41042 -0.07657 0.40938 -0.07588 C 0.40817 -0.07518 0.4066 -0.07565 0.40556 -0.07472 C 0.404 -0.07356 0.40331 -0.07102 0.40192 -0.06963 C 0.39914 -0.06686 0.39497 -0.06454 0.39167 -0.06339 C 0.38959 -0.06154 0.38803 -0.05876 0.38594 -0.05714 C 0.38247 -0.05436 0.37831 -0.0539 0.37483 -0.05089 C 0.36424 -0.04234 0.36997 -0.04488 0.36355 -0.04234 C 0.35973 -0.0384 0.35678 -0.03401 0.35244 -0.031 C 0.34497 -0.02568 0.33681 -0.02129 0.32987 -0.01481 C 0.32397 -0.00926 0.31737 -0.00301 0.31025 -1.91996E-7 C 0.30105 0.00971 0.29202 0.01665 0.2823 0.02498 C 0.28004 0.02683 0.27796 0.02984 0.2757 0.03122 C 0.27067 0.034 0.26546 0.03747 0.26077 0.04117 C 0.25209 0.04788 0.24272 0.05482 0.23282 0.05736 C 0.2099 0.07263 0.18334 0.08443 0.15799 0.08975 C 0.1441 0.09599 0.12744 0.09831 0.11303 0.10085 C 0.07778 0.10016 0.06876 0.10525 0.04497 0.09599 C 0.03594 0.09252 0.02483 0.09114 0.01685 0.0835 C 0.01459 0.08142 0.01025 0.07726 0.01025 0.07726 C 0.00817 0.07124 0.00556 0.06546 0.00278 0.05991 C -0.00103 0.0377 5.83333E-6 0.03053 5.83333E-6 -1.91996E-7 " pathEditMode="relative" ptsTypes="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21119 C 0.00069 0.2223 0.00104 0.23641 -0.00244 0.24728 C -0.0033 0.25075 -0.00487 0.25376 -0.00591 0.25723 C -0.00625 0.25838 -0.0066 0.25977 -0.00695 0.26093 C -0.00764 0.26648 -0.00851 0.27087 -0.00973 0.27596 C -0.01077 0.2836 -0.01303 0.28776 -0.01528 0.2947 C -0.01702 0.30025 -0.01806 0.30673 -0.01997 0.31205 C -0.02257 0.31899 -0.03143 0.33518 -0.03594 0.34073 C -0.03855 0.35137 -0.04549 0.35854 -0.04983 0.36803 C -0.05261 0.37427 -0.05452 0.38168 -0.05834 0.38677 C -0.06841 0.40018 -0.08021 0.41244 -0.09202 0.42285 C -0.09827 0.4284 -0.10608 0.43118 -0.1125 0.4365 C -0.12466 0.44621 -0.13559 0.45524 -0.14896 0.46148 C -0.16528 0.46912 -0.18039 0.47351 -0.19757 0.47767 C -0.20122 0.4786 -0.20504 0.47929 -0.20886 0.48022 C -0.21181 0.48091 -0.21806 0.48253 -0.21806 0.48253 C -0.22066 0.48392 -0.22292 0.48577 -0.22553 0.48646 C -0.23178 0.48785 -0.24428 0.48878 -0.24428 0.48878 C -0.26042 0.48762 -0.27674 0.48693 -0.29289 0.48508 C -0.31129 0.48299 -0.32709 0.47282 -0.34428 0.46518 C -0.36997 0.45385 -0.39445 0.43187 -0.41337 0.40666 C -0.41372 0.4055 -0.41389 0.40411 -0.41441 0.40296 C -0.41546 0.40041 -0.41702 0.3981 -0.41806 0.39556 C -0.41928 0.39232 -0.41962 0.38862 -0.42084 0.38538 C -0.42153 0.38376 -0.42205 0.38214 -0.42275 0.38052 C -0.43282 0.32176 -0.42553 0.26116 -0.41528 0.20379 C -0.41389 0.18829 -0.40869 0.17326 -0.404 0.15891 C -0.4 0.14689 -0.39862 0.13254 -0.39289 0.12144 C -0.3915 0.11566 -0.38889 0.11011 -0.38629 0.10525 C -0.38438 0.09715 -0.37848 0.09368 -0.37518 0.08674 C -0.37448 0.08535 -0.37431 0.08374 -0.37327 0.08281 C -0.37171 0.08142 -0.36771 0.0805 -0.36771 0.0805 C -0.36546 0.07865 -0.36459 0.07726 -0.36198 0.07656 C -0.35886 0.07564 -0.35261 0.07425 -0.35261 0.07425 C -0.3349 0.06546 -0.31389 0.07541 -0.29566 0.07911 C -0.29167 0.08096 -0.28733 0.08165 -0.28351 0.0842 C -0.27882 0.08744 -0.27466 0.09114 -0.26945 0.09276 C -0.26684 0.09507 -0.26372 0.09669 -0.26112 0.099 C -0.25261 0.10687 -0.24532 0.11913 -0.23594 0.12514 C -0.2316 0.13092 -0.22605 0.13509 -0.22188 0.14133 C -0.21806 0.14712 -0.21476 0.15452 -0.20973 0.15891 C -0.20678 0.16632 -0.20244 0.17025 -0.19844 0.17626 C -0.19393 0.1832 -0.18959 0.1913 -0.18542 0.1987 C -0.17987 0.20865 -0.17605 0.22114 -0.16945 0.22993 C -0.16771 0.23779 -0.16355 0.24543 -0.16007 0.25214 C -0.15921 0.25376 -0.15816 0.25561 -0.1573 0.25723 C -0.15643 0.25884 -0.15452 0.26231 -0.15452 0.26231 C -0.15261 0.27319 -0.14671 0.28151 -0.14237 0.29077 C -0.06042 0.4631 -0.13073 0.34004 0.19305 0.50381 C 0.21197 0.50312 0.22812 0.49988 0.24635 0.49757 C 0.27934 0.48461 0.31319 0.48161 0.34444 0.46148 C 0.35347 0.4557 0.36423 0.45061 0.3717 0.44159 C 0.37343 0.43951 0.37447 0.43627 0.37621 0.43395 C 0.38038 0.42887 0.38941 0.41915 0.38941 0.41915 C 0.39097 0.40735 0.3967 0.39694 0.39965 0.38538 C 0.40086 0.38052 0.40347 0.37057 0.40347 0.37057 C 0.40538 0.35346 0.40434 0.36039 0.40625 0.34929 C 0.4059 0.3368 0.40694 0.31552 0.40347 0.30071 C 0.39236 0.25329 0.35868 0.21929 0.32395 0.20495 C 0.30468 0.20634 0.30902 0.20657 0.29496 0.21235 C 0.29184 0.21513 0.28836 0.21513 0.28559 0.2186 C 0.26996 0.23779 0.26076 0.26255 0.25381 0.28845 C 0.25416 0.29516 0.25486 0.30835 0.25486 0.30835 " pathEditMode="relative" ptsTypes="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67407E-6 C -0.08004 -0.0148 -0.09601 -0.003 -0.23264 -0.00393 C -0.2349 -0.00439 -0.23698 -0.00486 -0.23924 -0.00509 C -0.24323 -0.00555 -0.2474 -0.00555 -0.25139 -0.00624 C -0.25538 -0.00694 -0.26354 -0.00879 -0.26354 -0.00879 C -0.27674 -0.0148 -0.29011 -0.01665 -0.30365 -0.02012 C -0.31806 -0.02382 -0.33229 -0.02822 -0.3467 -0.03238 C -0.36702 -0.03817 -0.38698 -0.04164 -0.40643 -0.05251 C -0.42413 -0.06245 -0.44479 -0.07032 -0.46077 -0.08489 C -0.47309 -0.09623 -0.48611 -0.10571 -0.49896 -0.11589 C -0.5066 -0.1219 -0.51215 -0.13023 -0.52049 -0.13463 C -0.5316 -0.14666 -0.54323 -0.15776 -0.55417 -0.16956 C -0.55608 -0.17441 -0.55851 -0.17719 -0.56077 -0.18182 C -0.56285 -0.18575 -0.56511 -0.18945 -0.56719 -0.19315 C -0.56788 -0.19431 -0.5691 -0.19685 -0.5691 -0.19685 C -0.57031 -0.20356 -0.57396 -0.20819 -0.57656 -0.2142 C -0.58247 -0.22854 -0.58872 -0.24312 -0.59149 -0.25908 C -0.59358 -0.28337 -0.59202 -0.3065 -0.58872 -0.33009 C -0.58802 -0.34212 -0.58785 -0.34999 -0.58316 -0.35993 C -0.58212 -0.36641 -0.58021 -0.37427 -0.57743 -0.37983 C -0.57604 -0.38607 -0.57344 -0.39301 -0.57101 -0.39856 C -0.56962 -0.40157 -0.56788 -0.40435 -0.56632 -0.40735 C -0.56563 -0.40851 -0.56441 -0.41105 -0.56441 -0.41105 C -0.56302 -0.41915 -0.55886 -0.42586 -0.55417 -0.43095 C -0.55087 -0.43997 -0.54497 -0.44413 -0.53924 -0.44969 C -0.52813 -0.46056 -0.5158 -0.47189 -0.50174 -0.47444 C -0.49202 -0.47976 -0.48038 -0.48138 -0.46997 -0.48323 C -0.45278 -0.48276 -0.43577 -0.48276 -0.41858 -0.48207 C -0.41354 -0.48184 -0.40955 -0.47837 -0.40469 -0.47698 C -0.39219 -0.47351 -0.37969 -0.46889 -0.36719 -0.46588 C -0.36094 -0.46009 -0.35434 -0.45547 -0.34757 -0.45084 C -0.34462 -0.44876 -0.34063 -0.44251 -0.3382 -0.43974 C -0.33316 -0.43396 -0.32709 -0.4284 -0.3224 -0.42216 C -0.31511 -0.41244 -0.3217 -0.41846 -0.3158 -0.4136 C -0.31024 -0.40296 -0.30122 -0.39648 -0.29531 -0.38607 C -0.29045 -0.37751 -0.28316 -0.3678 -0.27656 -0.36132 C -0.27396 -0.35878 -0.27084 -0.35762 -0.26823 -0.35508 C -0.26354 -0.35068 -0.25903 -0.3442 -0.25504 -0.33888 C -0.24896 -0.33102 -0.23889 -0.32662 -0.23177 -0.3213 C -0.22066 -0.31297 -0.21077 -0.3028 -0.2 -0.29401 C -0.18577 -0.28244 -0.16788 -0.27458 -0.15226 -0.26648 C -0.13507 -0.25769 -0.11788 -0.24867 -0.10087 -0.23918 C -0.09202 -0.23433 -0.08108 -0.23294 -0.07188 -0.23039 C -0.05712 -0.22623 -0.04306 -0.2216 -0.02795 -0.21929 C -0.0191 -0.21582 -0.01007 -0.21374 -0.00087 -0.21189 C 0.09774 -0.21304 0.06041 -0.20865 0.10104 -0.21675 C 0.10833 -0.22068 0.12048 -0.22715 0.12708 -0.23294 C 0.14427 -0.24821 0.12743 -0.23433 0.13923 -0.24427 C 0.14375 -0.24797 0.14791 -0.25167 0.15243 -0.25538 C 0.15434 -0.257 0.15798 -0.26047 0.15798 -0.26047 C 0.16128 -0.26694 0.16441 -0.27365 0.16736 -0.28036 C 0.16857 -0.2866 0.17118 -0.29239 0.17396 -0.29771 C 0.17535 -0.30349 0.17604 -0.30904 0.17673 -0.31506 C 0.17621 -0.32315 0.17673 -0.33588 0.17291 -0.34374 C 0.17066 -0.3486 0.16319 -0.36294 0.15989 -0.36502 C 0.14635 -0.37335 0.13298 -0.3833 0.11788 -0.38607 C 0.11302 -0.38862 0.10781 -0.38769 0.10295 -0.38977 C 0.07778 -0.38885 0.06198 -0.38815 0.03923 -0.38121 C 0.03212 -0.37913 0.025 -0.37705 0.01788 -0.37497 C 0.0151 -0.37427 0.00937 -0.37242 0.00937 -0.37242 C 0.00851 -0.36872 0.00746 -0.36502 0.0066 -0.36132 C 0.00625 -0.35878 0.00642 -0.356 0.00573 -0.35369 C 0.00486 -0.35091 0.00191 -0.34629 0.00191 -0.34629 L 0.0066 -0.34999 " pathEditMode="relative" ptsTypes="ffffffffffffffffffffffffffffffffffffffffffffffffffffffffffffffAA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343 -0.0037 C -0.17482 -0.00208 -0.17691 0.00162 -0.17916 0.00139 C -0.1842 0.00115 -0.19409 -0.00116 -0.19409 -0.00116 C -0.20086 -0.00463 -0.20746 -0.0081 -0.21284 -0.01481 C -0.21614 -0.02452 -0.2177 -0.0347 -0.22031 -0.04488 C -0.21961 -0.05853 -0.21909 -0.0694 -0.21562 -0.08212 C -0.21441 -0.09207 -0.21423 -0.10225 -0.20989 -0.11081 C -0.20868 -0.11636 -0.20503 -0.1226 -0.20156 -0.12584 C -0.20017 -0.13162 -0.1901 -0.13903 -0.18472 -0.14065 C -0.17951 -0.14759 -0.17135 -0.14874 -0.16423 -0.15059 C -0.16198 -0.15105 -0.15989 -0.15129 -0.15764 -0.15198 C -0.15573 -0.15244 -0.15208 -0.15429 -0.15208 -0.15429 C -0.14027 -0.15383 -0.1283 -0.15383 -0.11649 -0.15314 C -0.11163 -0.15291 -0.10625 -0.14944 -0.10156 -0.14805 C -0.09618 -0.14666 -0.09132 -0.14643 -0.08559 -0.14573 C -0.0625 -0.13648 -0.03767 -0.13 -0.01371 -0.12584 C 0.00695 -0.11636 0.03021 -0.11034 0.05174 -0.1071 C 0.0625 -0.10294 0.07379 -0.10317 0.08438 -0.09947 C 0.09879 -0.09438 0.1125 -0.08906 0.12743 -0.08721 C 0.14358 -0.08305 0.15973 -0.07703 0.17605 -0.07472 C 0.19028 -0.07032 0.20539 -0.06454 0.21997 -0.06223 C 0.31927 -0.06338 0.29462 -0.06084 0.34323 -0.06847 C 0.35209 -0.07148 0.36094 -0.07402 0.36945 -0.07842 C 0.38177 -0.08467 0.39584 -0.09831 0.40677 -0.10826 C 0.41598 -0.11659 0.42761 -0.12237 0.4349 -0.1344 C 0.46198 -0.17858 0.48056 -0.2297 0.48716 -0.28638 C 0.48646 -0.31691 0.48559 -0.35161 0.47691 -0.38099 C 0.47188 -0.39787 0.46441 -0.41337 0.45834 -0.42957 C 0.45348 -0.44252 0.45139 -0.45755 0.44705 -0.47074 C 0.43924 -0.49457 0.429 -0.51978 0.41719 -0.54037 C 0.41493 -0.54846 0.4099 -0.55378 0.40591 -0.56026 C 0.4 -0.56975 0.3948 -0.57715 0.38629 -0.5827 C 0.3783 -0.59334 0.36789 -0.60861 0.35643 -0.61138 C 0.34358 -0.62156 0.325 -0.64192 0.31059 -0.64492 C 0.30556 -0.64747 0.3 -0.64724 0.29462 -0.64863 C 0.29098 -0.65048 0.28716 -0.65071 0.28351 -0.65256 C 0.26858 -0.65186 0.24584 -0.65279 0.23021 -0.64492 C 0.22396 -0.64192 0.21789 -0.63799 0.21146 -0.63498 C 0.20625 -0.63243 0.20295 -0.62619 0.19757 -0.62387 C 0.1941 -0.6204 0.18941 -0.61809 0.18629 -0.61393 C 0.18177 -0.60814 0.18716 -0.61161 0.1816 -0.60884 C 0.17917 -0.60398 0.1724 -0.59866 0.16858 -0.59519 C 0.16302 -0.5901 0.15834 -0.58062 0.15174 -0.57784 C 0.14931 -0.57275 0.1474 -0.57437 0.14427 -0.57021 C 0.14323 -0.56882 0.14271 -0.56674 0.1415 -0.56535 C 0.13976 -0.56327 0.13768 -0.56188 0.13577 -0.56026 C 0.1349 -0.55934 0.13299 -0.55772 0.13299 -0.55772 C 0.13056 -0.55309 0.12848 -0.5517 0.12466 -0.54916 C 0.1191 -0.53829 0.11198 -0.52718 0.10504 -0.51793 C 0.10365 -0.51307 0.10365 -0.51099 0.10035 -0.50798 C 0.09966 -0.50683 0.09896 -0.50567 0.09844 -0.50428 C 0.09809 -0.50313 0.09809 -0.50174 0.09757 -0.50058 C 0.09653 -0.49804 0.09375 -0.49318 0.09375 -0.49318 C 0.09289 -0.48901 0.09184 -0.48554 0.09011 -0.48184 C 0.08785 -0.4712 0.08924 -0.47583 0.08629 -0.4682 C 0.08386 -0.45409 0.08768 -0.47259 0.08264 -0.45825 C 0.08091 -0.45293 0.08143 -0.44946 0.07882 -0.4446 C 0.07691 -0.43627 0.07327 -0.4298 0.07049 -0.42216 C 0.06927 -0.41522 0.06719 -0.40851 0.06476 -0.40227 C 0.06268 -0.38746 0.0658 -0.40319 0.06111 -0.39232 C 0.0592 -0.38793 0.0592 -0.38191 0.0573 -0.37729 C 0.05591 -0.3678 0.05157 -0.35901 0.04896 -0.34976 C 0.0415 -0.32293 0.03073 -0.29841 0.01997 -0.27389 C 0.01823 -0.26995 0.01563 -0.26186 0.01337 -0.25769 C 0.00816 -0.24821 0.01285 -0.26116 0.00782 -0.24775 C 0.00591 -0.24289 0.00539 -0.23942 0.00226 -0.23526 C 0.00018 -0.226 -0.0033 -0.2186 -0.00711 -0.2105 C -0.00885 -0.2068 -0.00902 -0.20287 -0.01093 -0.19917 C -0.01284 -0.19107 -0.01493 -0.17974 -0.0184 -0.17303 C -0.02031 -0.16239 -0.02413 -0.15059 -0.02777 -0.14065 C -0.02882 -0.1344 -0.02968 -0.13139 -0.03246 -0.12584 C -0.03576 -0.11104 -0.04288 -0.09808 -0.05104 -0.08721 C -0.0526 -0.08143 -0.05694 -0.07634 -0.06041 -0.07217 C -0.06527 -0.06639 -0.06961 -0.05806 -0.07534 -0.05344 C -0.07847 -0.05089 -0.08211 -0.0495 -0.08472 -0.04604 C -0.0934 -0.03447 -0.10764 -0.02984 -0.1184 -0.02244 C -0.13281 -0.01272 -0.14826 -0.00532 -0.16423 -0.00255 C -0.16857 -0.00093 -0.17309 -0.0007 -0.17725 0.00139 C -0.19444 0.00092 -0.21145 0.00069 -0.22864 2.32246E-6 C -0.24548 -0.0007 -0.26076 -0.01365 -0.27639 -0.0199 C -0.27986 -0.02452 -0.28437 -0.0273 -0.2875 -0.03239 C -0.28958 -0.03563 -0.29323 -0.04233 -0.29323 -0.04233 C -0.29791 -0.06847 -0.29201 -0.09276 -0.28854 -0.11821 C -0.28125 -0.11682 -0.27569 -0.11335 -0.26892 -0.10965 C -0.26597 -0.10803 -0.26041 -0.1034 -0.26041 -0.1034 C -0.26007 -0.10201 -0.26041 -0.1004 -0.25955 -0.09947 C -0.2585 -0.09831 -0.25694 -0.09901 -0.25573 -0.09831 C -0.25208 -0.096 -0.24948 -0.09253 -0.24548 -0.09091 C -0.24218 -0.08767 -0.23993 -0.08628 -0.23611 -0.08467 C -0.23333 -0.08096 -0.23142 -0.07888 -0.22777 -0.07726 C -0.22378 -0.07773 -0.21562 -0.07842 -0.21562 -0.07842 " pathEditMode="relative" ptsTypes="fffffffffffffffffffffffffffffff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34 0.21073 C -0.14132 0.21813 -0.15139 0.21235 -0.16042 0.21582 C -0.16459 0.22137 -0.16997 0.22091 -0.17535 0.22438 C -0.18004 0.22739 -0.18455 0.23063 -0.18941 0.23317 C -0.19584 0.24173 -0.20434 0.24543 -0.21181 0.25191 C -0.2224 0.26116 -0.21546 0.25792 -0.22223 0.26047 C -0.22726 0.26463 -0.23386 0.27226 -0.23993 0.27435 C -0.24341 0.27897 -0.24966 0.28591 -0.254 0.28799 C -0.25886 0.29308 -0.26233 0.29933 -0.26789 0.3028 C -0.27171 0.30789 -0.27605 0.31413 -0.28108 0.31668 C -0.28507 0.322 -0.28959 0.32501 -0.2941 0.32894 C -0.29809 0.33264 -0.30087 0.3368 -0.30539 0.33912 C -0.31025 0.34559 -0.31858 0.35207 -0.325 0.35531 C -0.33143 0.36179 -0.33837 0.3678 -0.34549 0.37266 C -0.34844 0.37474 -0.35487 0.37751 -0.35487 0.37751 C -0.35782 0.38168 -0.35973 0.38237 -0.3632 0.38515 C -0.37032 0.39093 -0.37622 0.39671 -0.38473 0.3988 C -0.39618 0.40504 -0.40608 0.40944 -0.41841 0.41129 C -0.42327 0.41337 -0.42726 0.41429 -0.43247 0.41499 C -0.44237 0.41915 -0.45191 0.41915 -0.46233 0.41985 C -0.55938 0.41869 -0.53316 0.42193 -0.58577 0.41129 C -0.59566 0.40643 -0.59827 0.40828 -0.61285 0.40759 C -0.62084 0.40435 -0.62778 0.4025 -0.63612 0.40134 C -0.64566 0.3951 -0.63247 0.40296 -0.6474 0.39764 C -0.65278 0.39579 -0.66129 0.38792 -0.66615 0.38376 C -0.67136 0.37937 -0.66858 0.38122 -0.67257 0.3752 C -0.67466 0.37219 -0.67917 0.36641 -0.67917 0.36641 C -0.67987 0.35993 -0.68143 0.35739 -0.68282 0.35138 C -0.68386 0.3375 -0.68559 0.32385 -0.68855 0.31043 C -0.6882 0.29424 -0.69167 0.25769 -0.68386 0.23687 C -0.68125 0.2216 -0.67344 0.20911 -0.66615 0.19708 C -0.66164 0.18945 -0.6632 0.18621 -0.65573 0.17835 C -0.64862 0.17095 -0.64167 0.16285 -0.63438 0.15591 C -0.62622 0.14781 -0.61511 0.14481 -0.60712 0.13717 C -0.59757 0.12815 -0.58716 0.12538 -0.57639 0.11982 C -0.56216 0.11265 -0.54948 0.10687 -0.53438 0.10363 C -0.52309 0.09762 -0.5099 0.096 -0.49792 0.09484 C -0.48351 0.0953 -0.46928 0.09507 -0.45487 0.09623 C -0.44132 0.09715 -0.42778 0.10409 -0.41459 0.10733 C -0.40608 0.11335 -0.39705 0.12005 -0.3875 0.12237 C -0.38334 0.12538 -0.37448 0.12977 -0.37448 0.12977 C -0.37049 0.13509 -0.36493 0.13694 -0.35955 0.13856 C -0.3441 0.15267 -0.3257 0.16192 -0.31007 0.1758 C -0.28768 0.1957 -0.26389 0.21305 -0.2408 0.23201 C -0.2283 0.24219 -0.21702 0.25584 -0.20434 0.26556 C -0.19323 0.27388 -0.18247 0.28244 -0.17171 0.29169 C -0.16719 0.29563 -0.16303 0.30141 -0.15764 0.3028 C -0.15243 0.30419 -0.15157 0.30395 -0.14653 0.30673 C -0.13334 0.31413 -0.12084 0.32339 -0.10712 0.32894 C -0.10712 0.32894 -0.08855 0.33518 -0.08473 0.33657 C -0.07987 0.33819 -0.0698 0.33912 -0.0698 0.33912 C -0.06146 0.34328 -0.05434 0.34397 -0.04549 0.34513 C -0.0283 0.34467 -0.01112 0.34536 0.0059 0.34397 C 0.0085 0.34374 0.01076 0.3412 0.01336 0.34027 C 0.02934 0.33403 0.04236 0.32847 0.05729 0.31783 C 0.06701 0.31089 0.07899 0.30234 0.08437 0.28915 C 0.0868 0.28314 0.09288 0.2718 0.09288 0.2718 C 0.09444 0.26602 0.09566 0.26047 0.09652 0.25445 C 0.09739 0.23572 0.09965 0.21513 0.09461 0.19708 C 0.09149 0.17465 0.0802 0.15683 0.06944 0.13972 C 0.06475 0.13231 0.06197 0.12237 0.05642 0.11612 C 0.03941 0.09692 0.02257 0.08142 0.00312 0.06639 C -0.00973 0.05644 -0.02188 0.04395 -0.03525 0.03516 C -0.05278 0.02359 -0.0698 0.01064 -0.0875 0.00023 C -0.09653 -0.00509 -0.0948 -0.00648 -0.10348 -0.01087 C -0.12813 -0.02336 -0.15278 -0.03724 -0.17726 -0.05066 C -0.18368 -0.05413 -0.19132 -0.05251 -0.19792 -0.05575 C -0.2158 -0.06431 -0.23507 -0.06801 -0.254 -0.07078 C -0.27275 -0.07819 -0.29098 -0.08235 -0.31007 -0.08675 C -0.32049 -0.08906 -0.33056 -0.09299 -0.3408 -0.09554 C -0.3573 -0.0997 -0.37466 -0.10086 -0.39132 -0.10294 C -0.43455 -0.10248 -0.47796 -0.10294 -0.52118 -0.10178 C -0.53073 -0.10155 -0.54323 -0.09415 -0.55296 -0.09184 C -0.55938 -0.08605 -0.56806 -0.0805 -0.57535 -0.0768 C -0.58091 -0.06778 -0.58872 -0.06038 -0.59497 -0.05205 C -0.59757 -0.04858 -0.59792 -0.04349 -0.59966 -0.03956 C -0.60191 -0.03424 -0.60469 -0.02868 -0.60712 -0.02336 C -0.60816 -0.01851 -0.60868 -0.01504 -0.61094 -0.01087 C -0.61042 0.00278 -0.60955 0.01665 -0.60903 0.0303 C -0.60851 0.04418 -0.6099 0.07171 -0.60625 0.08744 C -0.6066 0.09114 -0.6066 0.09507 -0.60712 0.09877 C -0.60834 0.10803 -0.60816 0.10201 -0.60816 0.10109 " pathEditMode="relative" ptsTypes="fffffffffffffffffffffffffffffffffffffffffffffffffffffffffffffffffffffffffffffffffA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91 0.00278 C 0.21371 -0.00231 0.20052 -0.00277 0.1868 -0.00347 C 0.17691 -0.00809 0.16441 -0.00994 0.15399 -0.0111 C 0.14861 -0.01272 0.14375 -0.01503 0.13819 -0.01596 C 0.13264 -0.01804 0.12777 -0.0222 0.12222 -0.02475 C 0.1118 -0.02961 0.10121 -0.0384 0.09045 -0.0421 C 0.08802 -0.04302 0.08541 -0.04349 0.08298 -0.04464 C 0.06979 -0.05158 0.05764 -0.0613 0.04375 -0.06569 C 0.02465 -0.08165 0.00503 -0.09738 -0.01424 -0.11311 C -0.01789 -0.11612 -0.02535 -0.12676 -0.02726 -0.12931 C -0.02848 -0.13093 -0.02969 -0.13278 -0.03108 -0.1344 C -0.0342 -0.13763 -0.0375 -0.14064 -0.04028 -0.14434 C -0.04427 -0.14943 -0.04723 -0.15475 -0.05157 -0.15915 C -0.05348 -0.16447 -0.06007 -0.17279 -0.06007 -0.17279 C -0.06164 -0.1795 -0.06563 -0.18552 -0.06841 -0.19153 C -0.06875 -0.19315 -0.06875 -0.195 -0.06927 -0.19662 C -0.07032 -0.1994 -0.07309 -0.20402 -0.07309 -0.20402 C -0.07414 -0.2105 -0.07691 -0.21536 -0.07865 -0.22137 C -0.08039 -0.22739 -0.08108 -0.23409 -0.08247 -0.24011 C -0.08646 -0.28036 -0.08021 -0.33333 -0.06094 -0.3671 C -0.05608 -0.38815 -0.04566 -0.39995 -0.03282 -0.41198 C -0.03177 -0.41291 -0.03108 -0.41452 -0.03004 -0.41568 C -0.02848 -0.41753 -0.02709 -0.41938 -0.02535 -0.42077 C -0.01441 -0.43049 -0.00122 -0.43743 0.01198 -0.43928 C 0.02916 -0.44783 0.04861 -0.43766 0.06614 -0.43442 C 0.06996 -0.43303 0.07361 -0.43187 0.07743 -0.43072 C 0.07951 -0.43002 0.08385 -0.42817 0.08385 -0.42817 C 0.08576 -0.42655 0.08767 -0.4247 0.08958 -0.42308 C 0.09045 -0.42239 0.09236 -0.42077 0.09236 -0.42077 C 0.09479 -0.41614 0.09722 -0.41638 0.09982 -0.41198 C 0.10364 -0.4055 0.10677 -0.39556 0.11198 -0.3907 C 0.11354 -0.38792 0.1158 -0.38561 0.11666 -0.38214 C 0.11701 -0.38098 0.11701 -0.3796 0.11753 -0.37844 C 0.12205 -0.36988 0.12048 -0.37705 0.12413 -0.36849 C 0.12986 -0.35484 0.13333 -0.33981 0.13906 -0.32616 C 0.14548 -0.31112 0.13767 -0.33079 0.14566 -0.30997 C 0.14705 -0.30627 0.1493 -0.30326 0.15121 -0.29979 C 0.15191 -0.29863 0.15312 -0.29609 0.15312 -0.29609 C 0.1552 -0.2873 0.15972 -0.28128 0.16336 -0.27365 C 0.16475 -0.26764 0.17326 -0.24913 0.17639 -0.24381 C 0.17725 -0.24242 0.17847 -0.2415 0.17934 -0.24011 C 0.18073 -0.23803 0.18194 -0.23594 0.18298 -0.23386 C 0.18593 -0.22785 0.18923 -0.2223 0.19236 -0.21651 C 0.19722 -0.20749 0.20069 -0.19708 0.20642 -0.18899 C 0.21024 -0.17511 0.21961 -0.16424 0.22691 -0.1529 C 0.23055 -0.14712 0.23368 -0.13972 0.23819 -0.13555 C 0.25017 -0.11011 0.27118 -0.09669 0.28958 -0.08073 C 0.29965 -0.07217 0.3 -0.06616 0.31111 -0.06338 C 0.32239 -0.05066 0.33767 -0.04025 0.35208 -0.03724 C 0.36128 -0.03238 0.37586 -0.02891 0.38576 -0.02729 C 0.39166 -0.02637 0.40364 -0.02475 0.40364 -0.02475 C 0.42361 -0.02521 0.4434 -0.02475 0.46336 -0.02591 C 0.47743 -0.0266 0.49861 -0.04441 0.51007 -0.05575 C 0.53229 -0.07772 0.55295 -0.10062 0.56718 -0.13301 C 0.57343 -0.14735 0.56857 -0.14133 0.57361 -0.1566 C 0.57482 -0.16007 0.57708 -0.16308 0.5783 -0.16655 C 0.58211 -0.17742 0.58437 -0.18922 0.58767 -0.20032 C 0.59843 -0.23687 0.60868 -0.27296 0.61562 -0.31112 C 0.61805 -0.32408 0.61857 -0.3368 0.62031 -0.34975 C 0.62118 -0.35693 0.62413 -0.3708 0.62413 -0.3708 C 0.62378 -0.38653 0.62378 -0.4025 0.62326 -0.41823 C 0.62309 -0.42378 0.621 -0.42887 0.62031 -0.43442 C 0.61875 -0.4476 0.6158 -0.45824 0.61198 -0.4705 C 0.61163 -0.47143 0.61059 -0.47698 0.61007 -0.47791 C 0.6059 -0.48508 0.6033 -0.4867 0.59791 -0.49179 C 0.58715 -0.50196 0.59652 -0.49734 0.58958 -0.50034 C 0.58402 -0.50636 0.5776 -0.51191 0.57083 -0.51538 C 0.56753 -0.51862 0.56389 -0.52232 0.56059 -0.52533 C 0.55902 -0.52672 0.55677 -0.52672 0.55503 -0.52787 C 0.55104 -0.53065 0.54878 -0.53481 0.54461 -0.53643 C 0.5401 -0.54059 0.54253 -0.54152 0.53715 -0.54522 C 0.53455 -0.551 0.5335 -0.55748 0.53246 -0.56396 C 0.52343 -0.56049 0.51857 -0.54661 0.51389 -0.53643 C 0.51111 -0.52394 0.5092 -0.51099 0.5092 -0.4978 " pathEditMode="relative" ptsTypes="fffffffffffffffffffffffffffffffffffffffffffffffffffffffffffffffffffffffffA">
                                      <p:cBhvr>
                                        <p:cTn id="2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ce8e5d3e84432a9f02daf915191dfbcff918336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105</TotalTime>
  <Words>4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Воздушный поток</vt:lpstr>
      <vt:lpstr>Живая природа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Живая природа</dc:title>
  <dc:creator>Пользователь</dc:creator>
  <cp:lastModifiedBy>Пользователь</cp:lastModifiedBy>
  <cp:revision>13</cp:revision>
  <dcterms:created xsi:type="dcterms:W3CDTF">2015-03-31T18:31:22Z</dcterms:created>
  <dcterms:modified xsi:type="dcterms:W3CDTF">2015-04-01T17:58:17Z</dcterms:modified>
</cp:coreProperties>
</file>